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A028BC-2B11-4061-96A9-B1C16A164DDB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57D37D-16E7-4980-AE9A-0A5034D28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A028BC-2B11-4061-96A9-B1C16A164DDB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D37D-16E7-4980-AE9A-0A5034D28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A028BC-2B11-4061-96A9-B1C16A164DDB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D37D-16E7-4980-AE9A-0A5034D28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A028BC-2B11-4061-96A9-B1C16A164DDB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D37D-16E7-4980-AE9A-0A5034D28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A028BC-2B11-4061-96A9-B1C16A164DDB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D37D-16E7-4980-AE9A-0A5034D28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A028BC-2B11-4061-96A9-B1C16A164DDB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D37D-16E7-4980-AE9A-0A5034D28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A028BC-2B11-4061-96A9-B1C16A164DDB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D37D-16E7-4980-AE9A-0A5034D28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A028BC-2B11-4061-96A9-B1C16A164DDB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D37D-16E7-4980-AE9A-0A5034D28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A028BC-2B11-4061-96A9-B1C16A164DDB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D37D-16E7-4980-AE9A-0A5034D28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4A028BC-2B11-4061-96A9-B1C16A164DDB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D37D-16E7-4980-AE9A-0A5034D28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A028BC-2B11-4061-96A9-B1C16A164DDB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57D37D-16E7-4980-AE9A-0A5034D28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4A028BC-2B11-4061-96A9-B1C16A164DDB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457D37D-16E7-4980-AE9A-0A5034D28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Pagkakasakop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Espanyol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Pilipinas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110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943600" cy="4525963"/>
          </a:xfrm>
        </p:spPr>
        <p:txBody>
          <a:bodyPr/>
          <a:lstStyle/>
          <a:p>
            <a:r>
              <a:rPr lang="en-US" dirty="0" err="1" smtClean="0"/>
              <a:t>Pebrero</a:t>
            </a:r>
            <a:r>
              <a:rPr lang="en-US" dirty="0" smtClean="0"/>
              <a:t> 1565-nakarating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ekspedisyon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Legazpi</a:t>
            </a:r>
            <a:r>
              <a:rPr lang="en-US" dirty="0" smtClean="0"/>
              <a:t> </a:t>
            </a:r>
            <a:r>
              <a:rPr lang="en-US" dirty="0" err="1" smtClean="0"/>
              <a:t>Pilipinas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Layunin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kanyang</a:t>
            </a:r>
            <a:r>
              <a:rPr lang="en-US" dirty="0"/>
              <a:t> </a:t>
            </a:r>
            <a:r>
              <a:rPr lang="en-US" dirty="0" err="1" smtClean="0"/>
              <a:t>ekspedisyon</a:t>
            </a:r>
            <a:r>
              <a:rPr lang="en-US" dirty="0" smtClean="0"/>
              <a:t>:</a:t>
            </a:r>
          </a:p>
          <a:p>
            <a:pPr marL="1088136" lvl="2" indent="-457200">
              <a:buAutoNum type="arabicPeriod"/>
            </a:pPr>
            <a:r>
              <a:rPr lang="en-US" dirty="0" err="1" smtClean="0"/>
              <a:t>Sakupin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pulong</a:t>
            </a:r>
            <a:r>
              <a:rPr lang="en-US" dirty="0" smtClean="0"/>
              <a:t> </a:t>
            </a:r>
            <a:r>
              <a:rPr lang="en-US" dirty="0" err="1" smtClean="0"/>
              <a:t>hindi</a:t>
            </a:r>
            <a:r>
              <a:rPr lang="en-US" dirty="0" smtClean="0"/>
              <a:t> </a:t>
            </a:r>
            <a:r>
              <a:rPr lang="en-US" dirty="0" err="1" smtClean="0"/>
              <a:t>sakop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Prtugal</a:t>
            </a:r>
            <a:endParaRPr lang="en-US" dirty="0" smtClean="0"/>
          </a:p>
          <a:p>
            <a:pPr marL="1088136" lvl="2" indent="-457200">
              <a:buAutoNum type="arabicPeriod"/>
            </a:pPr>
            <a:r>
              <a:rPr lang="en-US" dirty="0" err="1" smtClean="0"/>
              <a:t>Humanap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rutang</a:t>
            </a:r>
            <a:r>
              <a:rPr lang="en-US" dirty="0" smtClean="0"/>
              <a:t> </a:t>
            </a:r>
            <a:r>
              <a:rPr lang="en-US" dirty="0" err="1" smtClean="0"/>
              <a:t>pandagat</a:t>
            </a:r>
            <a:r>
              <a:rPr lang="en-US" dirty="0" smtClean="0"/>
              <a:t> </a:t>
            </a:r>
            <a:r>
              <a:rPr lang="en-US" dirty="0" err="1" smtClean="0"/>
              <a:t>pabalik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Mexico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Pagdating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Miguel Lopez de </a:t>
            </a:r>
            <a:r>
              <a:rPr lang="en-US" dirty="0" err="1" smtClean="0"/>
              <a:t>Legazpi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371600"/>
            <a:ext cx="1981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654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Sikatuna-pinuno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Bohol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naging</a:t>
            </a:r>
            <a:r>
              <a:rPr lang="en-US" dirty="0" smtClean="0"/>
              <a:t> </a:t>
            </a:r>
            <a:r>
              <a:rPr lang="en-US" dirty="0" err="1" smtClean="0"/>
              <a:t>kaibigan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Legazpi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-Cebu- </a:t>
            </a:r>
            <a:r>
              <a:rPr lang="en-US" dirty="0" err="1" smtClean="0"/>
              <a:t>pinangalanang</a:t>
            </a:r>
            <a:r>
              <a:rPr lang="en-US" dirty="0" smtClean="0"/>
              <a:t> Ciudad de </a:t>
            </a:r>
            <a:r>
              <a:rPr lang="en-US" dirty="0" err="1" smtClean="0"/>
              <a:t>Santisimo</a:t>
            </a:r>
            <a:r>
              <a:rPr lang="en-US" dirty="0" smtClean="0"/>
              <a:t> </a:t>
            </a:r>
            <a:r>
              <a:rPr lang="en-US" dirty="0" err="1" smtClean="0"/>
              <a:t>Nombre</a:t>
            </a:r>
            <a:r>
              <a:rPr lang="en-US" dirty="0" smtClean="0"/>
              <a:t> de Jesus; </a:t>
            </a:r>
            <a:r>
              <a:rPr lang="en-US" dirty="0" err="1" smtClean="0"/>
              <a:t>unang</a:t>
            </a:r>
            <a:r>
              <a:rPr lang="en-US" dirty="0" smtClean="0"/>
              <a:t> </a:t>
            </a:r>
            <a:r>
              <a:rPr lang="en-US" dirty="0" err="1" smtClean="0"/>
              <a:t>panahanan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Espanyol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4974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/>
          </a:bodyPr>
          <a:lstStyle/>
          <a:p>
            <a:r>
              <a:rPr lang="en-US" dirty="0" smtClean="0"/>
              <a:t>Cebu- </a:t>
            </a:r>
            <a:r>
              <a:rPr lang="en-US" dirty="0" err="1" smtClean="0"/>
              <a:t>unang</a:t>
            </a:r>
            <a:r>
              <a:rPr lang="en-US" dirty="0" smtClean="0"/>
              <a:t> </a:t>
            </a:r>
            <a:r>
              <a:rPr lang="en-US" dirty="0" err="1" smtClean="0"/>
              <a:t>lungsod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itinatag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Espanyol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Pilipinas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1569-napilitan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Legazpi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pumunta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Panay </a:t>
            </a:r>
            <a:r>
              <a:rPr lang="en-US" dirty="0" err="1" smtClean="0"/>
              <a:t>upang</a:t>
            </a:r>
            <a:r>
              <a:rPr lang="en-US" dirty="0" smtClean="0"/>
              <a:t> </a:t>
            </a:r>
            <a:r>
              <a:rPr lang="en-US" dirty="0" err="1" smtClean="0"/>
              <a:t>maghanap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mapagkukunan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pangangailangan</a:t>
            </a:r>
            <a:endParaRPr lang="en-US" dirty="0" smtClean="0"/>
          </a:p>
          <a:p>
            <a:endParaRPr lang="en-US" dirty="0"/>
          </a:p>
          <a:p>
            <a:r>
              <a:rPr lang="en-US" b="1" dirty="0" err="1" smtClean="0"/>
              <a:t>Pagdating</a:t>
            </a:r>
            <a:r>
              <a:rPr lang="en-US" b="1" dirty="0" smtClean="0"/>
              <a:t> </a:t>
            </a:r>
            <a:r>
              <a:rPr lang="en-US" b="1" dirty="0" err="1" smtClean="0"/>
              <a:t>ni</a:t>
            </a:r>
            <a:r>
              <a:rPr lang="en-US" b="1" dirty="0" smtClean="0"/>
              <a:t> </a:t>
            </a:r>
            <a:r>
              <a:rPr lang="en-US" b="1" dirty="0" err="1" smtClean="0"/>
              <a:t>Legazpi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Maynila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 err="1" smtClean="0"/>
              <a:t>Nabalitaan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Legazpi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tungkol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mayamang</a:t>
            </a:r>
            <a:r>
              <a:rPr lang="en-US" dirty="0" smtClean="0"/>
              <a:t> </a:t>
            </a:r>
            <a:r>
              <a:rPr lang="en-US" dirty="0" err="1" smtClean="0"/>
              <a:t>pamayanan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Maynila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9177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/>
          </a:bodyPr>
          <a:lstStyle/>
          <a:p>
            <a:r>
              <a:rPr lang="en-US" dirty="0" err="1" smtClean="0"/>
              <a:t>Ipinadala</a:t>
            </a:r>
            <a:r>
              <a:rPr lang="en-US" dirty="0" smtClean="0"/>
              <a:t> </a:t>
            </a:r>
            <a:r>
              <a:rPr lang="en-US" dirty="0" err="1" smtClean="0"/>
              <a:t>niya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dalawang</a:t>
            </a:r>
            <a:r>
              <a:rPr lang="en-US" dirty="0" smtClean="0"/>
              <a:t> </a:t>
            </a:r>
            <a:r>
              <a:rPr lang="en-US" dirty="0" err="1" smtClean="0"/>
              <a:t>pangkat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ilalim</a:t>
            </a:r>
            <a:r>
              <a:rPr lang="en-US" dirty="0" smtClean="0"/>
              <a:t> </a:t>
            </a:r>
            <a:r>
              <a:rPr lang="en-US" dirty="0" err="1" smtClean="0"/>
              <a:t>nina</a:t>
            </a:r>
            <a:r>
              <a:rPr lang="en-US" dirty="0" smtClean="0"/>
              <a:t> Juan </a:t>
            </a:r>
            <a:r>
              <a:rPr lang="en-US" dirty="0" err="1" smtClean="0"/>
              <a:t>Salcedo</a:t>
            </a:r>
            <a:r>
              <a:rPr lang="en-US" dirty="0" smtClean="0"/>
              <a:t> at Martin de </a:t>
            </a:r>
            <a:r>
              <a:rPr lang="en-US" dirty="0" err="1" smtClean="0"/>
              <a:t>Goiti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Maynila-isang</a:t>
            </a:r>
            <a:r>
              <a:rPr lang="en-US" dirty="0" smtClean="0"/>
              <a:t> </a:t>
            </a:r>
            <a:r>
              <a:rPr lang="en-US" dirty="0" err="1" smtClean="0"/>
              <a:t>abalang</a:t>
            </a:r>
            <a:r>
              <a:rPr lang="en-US" dirty="0" smtClean="0"/>
              <a:t> </a:t>
            </a:r>
            <a:r>
              <a:rPr lang="en-US" dirty="0" err="1" smtClean="0"/>
              <a:t>daungan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pinupuntahan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mangangalakal</a:t>
            </a:r>
            <a:r>
              <a:rPr lang="en-US" dirty="0" smtClean="0"/>
              <a:t> </a:t>
            </a:r>
            <a:r>
              <a:rPr lang="en-US" dirty="0" err="1" smtClean="0"/>
              <a:t>galing</a:t>
            </a:r>
            <a:r>
              <a:rPr lang="en-US" dirty="0" smtClean="0"/>
              <a:t> China, Siam at Japan. </a:t>
            </a:r>
          </a:p>
          <a:p>
            <a:endParaRPr lang="en-US" dirty="0"/>
          </a:p>
          <a:p>
            <a:r>
              <a:rPr lang="en-US" dirty="0" err="1" smtClean="0"/>
              <a:t>Nagsagawa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Martin de </a:t>
            </a:r>
            <a:r>
              <a:rPr lang="en-US" dirty="0" err="1" smtClean="0"/>
              <a:t>Goiti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isang</a:t>
            </a:r>
            <a:r>
              <a:rPr lang="en-US" dirty="0" smtClean="0"/>
              <a:t> </a:t>
            </a:r>
            <a:r>
              <a:rPr lang="en-US" dirty="0" err="1" smtClean="0"/>
              <a:t>sanduguan</a:t>
            </a:r>
            <a:r>
              <a:rPr lang="en-US" dirty="0" smtClean="0"/>
              <a:t> kina Rajah </a:t>
            </a:r>
            <a:r>
              <a:rPr lang="en-US" dirty="0" err="1" smtClean="0"/>
              <a:t>Matanda</a:t>
            </a:r>
            <a:r>
              <a:rPr lang="en-US" dirty="0" smtClean="0"/>
              <a:t> </a:t>
            </a:r>
            <a:r>
              <a:rPr lang="en-US" dirty="0" err="1" smtClean="0"/>
              <a:t>kanyang</a:t>
            </a:r>
            <a:r>
              <a:rPr lang="en-US" dirty="0" smtClean="0"/>
              <a:t> </a:t>
            </a:r>
            <a:r>
              <a:rPr lang="en-US" dirty="0" err="1" smtClean="0"/>
              <a:t>pamangkin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Rajah </a:t>
            </a:r>
            <a:r>
              <a:rPr lang="en-US" dirty="0" err="1" smtClean="0"/>
              <a:t>Sulayman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9988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/>
          <a:lstStyle/>
          <a:p>
            <a:endParaRPr lang="en-US" dirty="0"/>
          </a:p>
          <a:p>
            <a:r>
              <a:rPr lang="en-US" dirty="0" err="1" smtClean="0"/>
              <a:t>Abril</a:t>
            </a:r>
            <a:r>
              <a:rPr lang="en-US" dirty="0" smtClean="0"/>
              <a:t> 1571-dahil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kakulangan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pagkain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Panay </a:t>
            </a:r>
            <a:r>
              <a:rPr lang="en-US" dirty="0" err="1" smtClean="0"/>
              <a:t>dumating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Legazpi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Maynila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Miguel Lopez de </a:t>
            </a:r>
            <a:r>
              <a:rPr lang="en-US" dirty="0" err="1" smtClean="0"/>
              <a:t>Legazpi-hinirang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Haring Felipe II </a:t>
            </a:r>
            <a:r>
              <a:rPr lang="en-US" dirty="0" err="1" smtClean="0"/>
              <a:t>bilang</a:t>
            </a:r>
            <a:r>
              <a:rPr lang="en-US" dirty="0" smtClean="0"/>
              <a:t> </a:t>
            </a:r>
            <a:r>
              <a:rPr lang="en-US" dirty="0" err="1" smtClean="0"/>
              <a:t>unang</a:t>
            </a:r>
            <a:r>
              <a:rPr lang="en-US" dirty="0" smtClean="0"/>
              <a:t> </a:t>
            </a:r>
            <a:r>
              <a:rPr lang="en-US" dirty="0" err="1" smtClean="0"/>
              <a:t>gobernador</a:t>
            </a:r>
            <a:r>
              <a:rPr lang="en-US" dirty="0" smtClean="0"/>
              <a:t> </a:t>
            </a:r>
            <a:r>
              <a:rPr lang="en-US" dirty="0" err="1" smtClean="0"/>
              <a:t>heneral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713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/>
          <a:lstStyle/>
          <a:p>
            <a:r>
              <a:rPr lang="en-US" dirty="0" err="1" smtClean="0"/>
              <a:t>Itinatag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Legazpi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bagong</a:t>
            </a:r>
            <a:r>
              <a:rPr lang="en-US" dirty="0" smtClean="0"/>
              <a:t> </a:t>
            </a:r>
            <a:r>
              <a:rPr lang="en-US" dirty="0" err="1" smtClean="0"/>
              <a:t>lungsod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Maynila</a:t>
            </a:r>
            <a:r>
              <a:rPr lang="en-US" dirty="0" smtClean="0"/>
              <a:t> at </a:t>
            </a:r>
            <a:r>
              <a:rPr lang="en-US" dirty="0" err="1" smtClean="0"/>
              <a:t>tinawag</a:t>
            </a:r>
            <a:r>
              <a:rPr lang="en-US" dirty="0" smtClean="0"/>
              <a:t> </a:t>
            </a:r>
            <a:r>
              <a:rPr lang="en-US" dirty="0" err="1" smtClean="0"/>
              <a:t>niya</a:t>
            </a:r>
            <a:r>
              <a:rPr lang="en-US" dirty="0" smtClean="0"/>
              <a:t> </a:t>
            </a:r>
            <a:r>
              <a:rPr lang="en-US" dirty="0" err="1" smtClean="0"/>
              <a:t>itong</a:t>
            </a:r>
            <a:r>
              <a:rPr lang="en-US" dirty="0" smtClean="0"/>
              <a:t> Nueva </a:t>
            </a:r>
            <a:r>
              <a:rPr lang="en-US" dirty="0" err="1" smtClean="0"/>
              <a:t>Castilla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Hunyo</a:t>
            </a:r>
            <a:r>
              <a:rPr lang="en-US" dirty="0" smtClean="0"/>
              <a:t> 24, 1571-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Maynila</a:t>
            </a:r>
            <a:r>
              <a:rPr lang="en-US" dirty="0" smtClean="0"/>
              <a:t> ay </a:t>
            </a:r>
            <a:r>
              <a:rPr lang="en-US" dirty="0" err="1" smtClean="0"/>
              <a:t>naging</a:t>
            </a:r>
            <a:r>
              <a:rPr lang="en-US" dirty="0" smtClean="0"/>
              <a:t> </a:t>
            </a:r>
            <a:r>
              <a:rPr lang="en-US" dirty="0" err="1" smtClean="0"/>
              <a:t>punong</a:t>
            </a:r>
            <a:r>
              <a:rPr lang="en-US" dirty="0" smtClean="0"/>
              <a:t> </a:t>
            </a:r>
            <a:r>
              <a:rPr lang="en-US" dirty="0" err="1" smtClean="0"/>
              <a:t>lungsod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Pilipinas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Naging</a:t>
            </a:r>
            <a:r>
              <a:rPr lang="en-US" dirty="0" smtClean="0"/>
              <a:t> </a:t>
            </a:r>
            <a:r>
              <a:rPr lang="en-US" dirty="0" err="1" smtClean="0"/>
              <a:t>simbolo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pagkakaibigan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sanduguan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ugali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katutubo</a:t>
            </a:r>
            <a:r>
              <a:rPr lang="en-US" dirty="0" smtClean="0"/>
              <a:t>.  </a:t>
            </a:r>
          </a:p>
          <a:p>
            <a:endParaRPr lang="en-US" dirty="0"/>
          </a:p>
          <a:p>
            <a:r>
              <a:rPr lang="en-US" dirty="0" err="1" smtClean="0"/>
              <a:t>Naisakatuparan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pananakop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Espanyol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ating</a:t>
            </a:r>
            <a:r>
              <a:rPr lang="en-US" dirty="0"/>
              <a:t> </a:t>
            </a:r>
            <a:r>
              <a:rPr lang="en-US" dirty="0" err="1"/>
              <a:t>kapuluan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pamamagitan</a:t>
            </a:r>
            <a:r>
              <a:rPr lang="en-US" dirty="0"/>
              <a:t> 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en-US" dirty="0" err="1" smtClean="0"/>
              <a:t>diplomasya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8992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/>
          <a:lstStyle/>
          <a:p>
            <a:r>
              <a:rPr lang="en-US" dirty="0" err="1" smtClean="0"/>
              <a:t>Hinikayat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Espanyol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pinuno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katutubo</a:t>
            </a:r>
            <a:r>
              <a:rPr lang="en-US" dirty="0" smtClean="0"/>
              <a:t> </a:t>
            </a:r>
            <a:r>
              <a:rPr lang="en-US" dirty="0" err="1" smtClean="0"/>
              <a:t>upang</a:t>
            </a:r>
            <a:r>
              <a:rPr lang="en-US" dirty="0" smtClean="0"/>
              <a:t> </a:t>
            </a:r>
            <a:r>
              <a:rPr lang="en-US" dirty="0" err="1" smtClean="0"/>
              <a:t>makipagkaibigan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kanila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ngalan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Espanya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Kapalit</a:t>
            </a:r>
            <a:r>
              <a:rPr lang="en-US" dirty="0" smtClean="0"/>
              <a:t> </a:t>
            </a:r>
            <a:r>
              <a:rPr lang="en-US" dirty="0" err="1" smtClean="0"/>
              <a:t>nito</a:t>
            </a:r>
            <a:r>
              <a:rPr lang="en-US" dirty="0" smtClean="0"/>
              <a:t>, </a:t>
            </a:r>
            <a:r>
              <a:rPr lang="en-US" dirty="0" err="1" smtClean="0"/>
              <a:t>tutulungan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Espanyol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katutubo</a:t>
            </a:r>
            <a:r>
              <a:rPr lang="en-US" dirty="0" smtClean="0"/>
              <a:t> </a:t>
            </a:r>
            <a:r>
              <a:rPr lang="en-US" dirty="0" err="1" smtClean="0"/>
              <a:t>laban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kanilang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kaaway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Sumunod</a:t>
            </a:r>
            <a:r>
              <a:rPr lang="en-US" dirty="0" smtClean="0"/>
              <a:t> </a:t>
            </a:r>
            <a:r>
              <a:rPr lang="en-US" dirty="0" err="1" smtClean="0"/>
              <a:t>dito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pagbinyag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pinuno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katutubo</a:t>
            </a:r>
            <a:r>
              <a:rPr lang="en-US" dirty="0" smtClean="0"/>
              <a:t> at </a:t>
            </a:r>
            <a:r>
              <a:rPr lang="en-US" dirty="0" err="1" smtClean="0"/>
              <a:t>kanyang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nasasakupan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Katolisismo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1862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/>
          <a:lstStyle/>
          <a:p>
            <a:r>
              <a:rPr lang="en-US" dirty="0" err="1" smtClean="0"/>
              <a:t>Nasakop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Espanyol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ating</a:t>
            </a:r>
            <a:r>
              <a:rPr lang="en-US" dirty="0" smtClean="0"/>
              <a:t> </a:t>
            </a:r>
            <a:r>
              <a:rPr lang="en-US" dirty="0" err="1" smtClean="0"/>
              <a:t>kapuluan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pamamagitan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smtClean="0"/>
              <a:t>rus</a:t>
            </a:r>
            <a:r>
              <a:rPr lang="en-US" dirty="0" smtClean="0"/>
              <a:t> at </a:t>
            </a:r>
            <a:r>
              <a:rPr lang="en-US" dirty="0" err="1" smtClean="0"/>
              <a:t>espada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Sinisimbulo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krus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relihiyong</a:t>
            </a:r>
            <a:r>
              <a:rPr lang="en-US" dirty="0" smtClean="0"/>
              <a:t> </a:t>
            </a:r>
            <a:r>
              <a:rPr lang="en-US" dirty="0" err="1" smtClean="0"/>
              <a:t>Katoliko</a:t>
            </a:r>
            <a:r>
              <a:rPr lang="en-US" dirty="0" smtClean="0"/>
              <a:t> </a:t>
            </a:r>
            <a:r>
              <a:rPr lang="en-US" dirty="0" err="1" smtClean="0"/>
              <a:t>samantala</a:t>
            </a:r>
            <a:r>
              <a:rPr lang="en-US" dirty="0" smtClean="0"/>
              <a:t>, </a:t>
            </a:r>
            <a:r>
              <a:rPr lang="en-US" dirty="0" err="1" smtClean="0"/>
              <a:t>sinisimbolo</a:t>
            </a:r>
            <a:r>
              <a:rPr lang="en-US" dirty="0" smtClean="0"/>
              <a:t> </a:t>
            </a:r>
            <a:r>
              <a:rPr lang="en-US" dirty="0" err="1" smtClean="0"/>
              <a:t>naman</a:t>
            </a:r>
            <a:r>
              <a:rPr lang="en-US" dirty="0" smtClean="0"/>
              <a:t> </a:t>
            </a:r>
            <a:r>
              <a:rPr lang="en-US" dirty="0" err="1" smtClean="0"/>
              <a:t>espada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sandatahan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Espanyol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0984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200</TotalTime>
  <Words>312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Ang Pagkakasakop ng mga Espanyol sa Pilipinas</vt:lpstr>
      <vt:lpstr>Pagdating ni Miguel Lopez de Legazpi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 Pagkakasakop ng mga Espanyol sa Pilipinas</dc:title>
  <dc:creator>nelle</dc:creator>
  <cp:lastModifiedBy>Segovia Faculty</cp:lastModifiedBy>
  <cp:revision>22</cp:revision>
  <dcterms:created xsi:type="dcterms:W3CDTF">2011-11-28T04:32:11Z</dcterms:created>
  <dcterms:modified xsi:type="dcterms:W3CDTF">2011-12-04T22:38:28Z</dcterms:modified>
</cp:coreProperties>
</file>