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MGA ANYONG LUPA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76400"/>
            <a:ext cx="3124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Kapatagan</a:t>
            </a:r>
            <a:r>
              <a:rPr lang="en-US" b="1" dirty="0" smtClean="0"/>
              <a:t> </a:t>
            </a:r>
            <a:r>
              <a:rPr lang="en-US" i="1" dirty="0" smtClean="0"/>
              <a:t>Plain</a:t>
            </a:r>
            <a:endParaRPr lang="en-US" dirty="0" smtClean="0"/>
          </a:p>
          <a:p>
            <a:pPr lvl="0"/>
            <a:r>
              <a:rPr lang="en-US" dirty="0" err="1" smtClean="0"/>
              <a:t>Malawak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lupaing</a:t>
            </a:r>
            <a:r>
              <a:rPr lang="en-US" dirty="0" smtClean="0"/>
              <a:t> </a:t>
            </a:r>
            <a:r>
              <a:rPr lang="en-US" dirty="0" err="1" smtClean="0"/>
              <a:t>patag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maaring</a:t>
            </a:r>
            <a:r>
              <a:rPr lang="en-US" dirty="0" smtClean="0"/>
              <a:t> </a:t>
            </a:r>
            <a:r>
              <a:rPr lang="en-US" dirty="0" err="1" smtClean="0"/>
              <a:t>sakahan</a:t>
            </a:r>
            <a:r>
              <a:rPr lang="en-US" dirty="0" smtClean="0"/>
              <a:t> at </a:t>
            </a:r>
            <a:r>
              <a:rPr lang="en-US" dirty="0" err="1" smtClean="0"/>
              <a:t>taniman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Tinatawag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b="1" dirty="0" err="1" smtClean="0"/>
              <a:t>gitnang</a:t>
            </a:r>
            <a:r>
              <a:rPr lang="en-US" b="1" dirty="0" smtClean="0"/>
              <a:t> Luzon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i="1" dirty="0" err="1" smtClean="0"/>
              <a:t>Kamalig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Palay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Pilipinas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green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1000" y="1524000"/>
            <a:ext cx="52578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(Delta)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0"/>
            <a:ext cx="8305800" cy="2590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Kakaibang</a:t>
            </a:r>
            <a:r>
              <a:rPr lang="en-US" dirty="0" smtClean="0"/>
              <a:t> 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sapagkat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naipong</a:t>
            </a:r>
            <a:r>
              <a:rPr lang="en-US" dirty="0" smtClean="0"/>
              <a:t> </a:t>
            </a:r>
            <a:r>
              <a:rPr lang="en-US" dirty="0" err="1" smtClean="0"/>
              <a:t>putik</a:t>
            </a:r>
            <a:r>
              <a:rPr lang="en-US" dirty="0" smtClean="0"/>
              <a:t>  at </a:t>
            </a:r>
            <a:r>
              <a:rPr lang="en-US" dirty="0" err="1" smtClean="0"/>
              <a:t>buhangin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bunganga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ilog</a:t>
            </a:r>
            <a:r>
              <a:rPr lang="en-US" dirty="0" smtClean="0"/>
              <a:t>. </a:t>
            </a:r>
            <a:r>
              <a:rPr lang="en-US" dirty="0" err="1" smtClean="0"/>
              <a:t>Maganda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</a:t>
            </a:r>
            <a:r>
              <a:rPr lang="en-US" dirty="0" err="1" smtClean="0"/>
              <a:t>taniman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matabang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 </a:t>
            </a:r>
            <a:r>
              <a:rPr lang="en-US" dirty="0" err="1" smtClean="0"/>
              <a:t>Matatagpuan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Agno River Delta, Cagayan River Delta, at Pampanga River Delta.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800" t="4746" r="3200" b="4746"/>
          <a:stretch>
            <a:fillRect/>
          </a:stretch>
        </p:blipFill>
        <p:spPr bwMode="auto">
          <a:xfrm>
            <a:off x="1524000" y="1219200"/>
            <a:ext cx="6553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Lambak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886200" cy="48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mahaba</a:t>
            </a:r>
            <a:r>
              <a:rPr lang="en-US" dirty="0" smtClean="0"/>
              <a:t> at </a:t>
            </a:r>
            <a:r>
              <a:rPr lang="en-US" dirty="0" err="1" smtClean="0"/>
              <a:t>mababang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pagitan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at </a:t>
            </a:r>
            <a:r>
              <a:rPr lang="en-US" dirty="0" err="1" smtClean="0"/>
              <a:t>burol</a:t>
            </a:r>
            <a:r>
              <a:rPr lang="en-US" dirty="0" smtClean="0"/>
              <a:t> at </a:t>
            </a:r>
            <a:r>
              <a:rPr lang="en-US" dirty="0" err="1" smtClean="0"/>
              <a:t>karaniwang</a:t>
            </a:r>
            <a:r>
              <a:rPr lang="en-US" dirty="0" smtClean="0"/>
              <a:t> may </a:t>
            </a:r>
            <a:r>
              <a:rPr lang="en-US" dirty="0" err="1" smtClean="0"/>
              <a:t>ilog</a:t>
            </a:r>
            <a:r>
              <a:rPr lang="en-US" dirty="0" smtClean="0"/>
              <a:t> o </a:t>
            </a:r>
            <a:r>
              <a:rPr lang="en-US" dirty="0" err="1" smtClean="0"/>
              <a:t>sapa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Lambak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Cagayan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pinakamalaking</a:t>
            </a:r>
            <a:r>
              <a:rPr lang="en-US" dirty="0" smtClean="0"/>
              <a:t> </a:t>
            </a:r>
            <a:r>
              <a:rPr lang="en-US" dirty="0" err="1" smtClean="0"/>
              <a:t>lambak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. </a:t>
            </a:r>
          </a:p>
          <a:p>
            <a:r>
              <a:rPr lang="en-US" b="1" i="1" dirty="0" err="1" smtClean="0"/>
              <a:t>Lambak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La Trinidad</a:t>
            </a:r>
            <a:r>
              <a:rPr lang="en-US" dirty="0" smtClean="0"/>
              <a:t> ay </a:t>
            </a:r>
            <a:r>
              <a:rPr lang="en-US" dirty="0" err="1" smtClean="0"/>
              <a:t>tinaguriang</a:t>
            </a:r>
            <a:r>
              <a:rPr lang="en-US" dirty="0" smtClean="0"/>
              <a:t> </a:t>
            </a:r>
            <a:r>
              <a:rPr lang="en-US" i="1" dirty="0" smtClean="0"/>
              <a:t>Salad Bowl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ladbowlofthephilippines LA TRINID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34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Talampas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447800"/>
            <a:ext cx="3752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Mataas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patag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 </a:t>
            </a:r>
            <a:r>
              <a:rPr lang="en-US" dirty="0" err="1" smtClean="0"/>
              <a:t>ibabaw</a:t>
            </a:r>
            <a:r>
              <a:rPr lang="en-US" dirty="0" smtClean="0"/>
              <a:t>.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talampas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Bukidnon</a:t>
            </a:r>
            <a:r>
              <a:rPr lang="en-US" dirty="0" smtClean="0"/>
              <a:t> at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kinikilalang</a:t>
            </a:r>
            <a:r>
              <a:rPr lang="en-US" dirty="0" smtClean="0"/>
              <a:t> Summer Capital of the Philippines-</a:t>
            </a:r>
            <a:r>
              <a:rPr lang="en-US" dirty="0" err="1" smtClean="0"/>
              <a:t>ang</a:t>
            </a:r>
            <a:r>
              <a:rPr lang="en-US" dirty="0" smtClean="0"/>
              <a:t> Baguio ay </a:t>
            </a:r>
            <a:r>
              <a:rPr lang="en-US" dirty="0" err="1" smtClean="0"/>
              <a:t>magandang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talampas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471963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Burol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447800"/>
            <a:ext cx="3745992" cy="4800600"/>
          </a:xfrm>
        </p:spPr>
        <p:txBody>
          <a:bodyPr>
            <a:normAutofit/>
          </a:bodyPr>
          <a:lstStyle/>
          <a:p>
            <a:pPr lvl="0"/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anyong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ngunit</a:t>
            </a:r>
            <a:r>
              <a:rPr lang="en-US" i="1" dirty="0" smtClean="0"/>
              <a:t> </a:t>
            </a:r>
            <a:r>
              <a:rPr lang="en-US" i="1" dirty="0" err="1" smtClean="0"/>
              <a:t>mas</a:t>
            </a:r>
            <a:r>
              <a:rPr lang="en-US" i="1" dirty="0" smtClean="0"/>
              <a:t> </a:t>
            </a:r>
            <a:r>
              <a:rPr lang="en-US" i="1" dirty="0" err="1" smtClean="0"/>
              <a:t>mababa</a:t>
            </a:r>
            <a:r>
              <a:rPr lang="en-US" i="1" dirty="0" smtClean="0"/>
              <a:t> </a:t>
            </a:r>
            <a:r>
              <a:rPr lang="en-US" i="1" dirty="0" err="1" smtClean="0"/>
              <a:t>kaysa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bundok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i="1" dirty="0" smtClean="0"/>
              <a:t> Chocolate Hills </a:t>
            </a:r>
            <a:r>
              <a:rPr lang="en-US" i="1" dirty="0" err="1" smtClean="0"/>
              <a:t>sa</a:t>
            </a:r>
            <a:r>
              <a:rPr lang="en-US" i="1" dirty="0" smtClean="0"/>
              <a:t> Bohol </a:t>
            </a:r>
            <a:r>
              <a:rPr lang="en-US" i="1" dirty="0" err="1" smtClean="0"/>
              <a:t>ang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ocolate_hills_bohol_Philippines_t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667000"/>
            <a:ext cx="510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Bundok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447800"/>
            <a:ext cx="3142488" cy="4800600"/>
          </a:xfrm>
        </p:spPr>
        <p:txBody>
          <a:bodyPr>
            <a:normAutofit/>
          </a:bodyPr>
          <a:lstStyle/>
          <a:p>
            <a:pPr lvl="0"/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anyong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kaysa</a:t>
            </a:r>
            <a:r>
              <a:rPr lang="en-US" i="1" dirty="0" smtClean="0"/>
              <a:t> </a:t>
            </a:r>
            <a:r>
              <a:rPr lang="en-US" i="1" dirty="0" err="1" smtClean="0"/>
              <a:t>burol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i="1" dirty="0" err="1" smtClean="0"/>
              <a:t>Pabilog</a:t>
            </a:r>
            <a:r>
              <a:rPr lang="en-US" i="1" dirty="0" smtClean="0"/>
              <a:t> o </a:t>
            </a:r>
            <a:r>
              <a:rPr lang="en-US" i="1" dirty="0" err="1" smtClean="0"/>
              <a:t>patulis</a:t>
            </a:r>
            <a:r>
              <a:rPr lang="en-US" i="1" dirty="0" smtClean="0"/>
              <a:t> </a:t>
            </a:r>
            <a:r>
              <a:rPr lang="en-US" i="1" dirty="0" err="1" smtClean="0"/>
              <a:t>ang</a:t>
            </a:r>
            <a:r>
              <a:rPr lang="en-US" i="1" dirty="0" smtClean="0"/>
              <a:t> </a:t>
            </a:r>
            <a:r>
              <a:rPr lang="en-US" i="1" dirty="0" err="1" smtClean="0"/>
              <a:t>taluktok</a:t>
            </a:r>
            <a:r>
              <a:rPr lang="en-US" i="1" dirty="0" smtClean="0"/>
              <a:t> </a:t>
            </a:r>
            <a:r>
              <a:rPr lang="en-US" i="1" dirty="0" err="1" smtClean="0"/>
              <a:t>nito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b="1" dirty="0" err="1" smtClean="0"/>
              <a:t>Bundok</a:t>
            </a:r>
            <a:r>
              <a:rPr lang="en-US" b="1" dirty="0" smtClean="0"/>
              <a:t> Apo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m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533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Kabundukan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2679192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Hanay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(Hal. </a:t>
            </a:r>
            <a:r>
              <a:rPr lang="en-US" dirty="0" err="1" smtClean="0"/>
              <a:t>Bulubundukin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Sierra Madre, Cordillera, </a:t>
            </a:r>
            <a:r>
              <a:rPr lang="en-US" dirty="0" err="1" smtClean="0"/>
              <a:t>Zambales</a:t>
            </a:r>
            <a:r>
              <a:rPr lang="en-US" dirty="0" smtClean="0"/>
              <a:t>, at </a:t>
            </a:r>
            <a:r>
              <a:rPr lang="en-US" dirty="0" err="1" smtClean="0"/>
              <a:t>hanay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Mindanao</a:t>
            </a:r>
          </a:p>
          <a:p>
            <a:endParaRPr lang="en-US" dirty="0"/>
          </a:p>
        </p:txBody>
      </p:sp>
      <p:pic>
        <p:nvPicPr>
          <p:cNvPr id="4" name="Picture 3" descr="sierra mad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Bulkan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7800"/>
            <a:ext cx="4191000" cy="541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May </a:t>
            </a:r>
            <a:r>
              <a:rPr lang="en-US" dirty="0" err="1" smtClean="0"/>
              <a:t>anyo</a:t>
            </a:r>
            <a:r>
              <a:rPr lang="en-US" dirty="0" smtClean="0"/>
              <a:t> at </a:t>
            </a:r>
            <a:r>
              <a:rPr lang="en-US" dirty="0" err="1" smtClean="0"/>
              <a:t>hugis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tulad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maaari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</a:t>
            </a:r>
            <a:r>
              <a:rPr lang="en-US" dirty="0" err="1" smtClean="0"/>
              <a:t>sumabog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oras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Nagbubuga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gas, </a:t>
            </a:r>
            <a:r>
              <a:rPr lang="en-US" dirty="0" err="1" smtClean="0"/>
              <a:t>apoy</a:t>
            </a:r>
            <a:r>
              <a:rPr lang="en-US" dirty="0" smtClean="0"/>
              <a:t>, </a:t>
            </a:r>
            <a:r>
              <a:rPr lang="en-US" dirty="0" err="1" smtClean="0"/>
              <a:t>asupre</a:t>
            </a:r>
            <a:r>
              <a:rPr lang="en-US" dirty="0" smtClean="0"/>
              <a:t>, </a:t>
            </a:r>
            <a:r>
              <a:rPr lang="en-US" dirty="0" err="1" smtClean="0"/>
              <a:t>kumukulong</a:t>
            </a:r>
            <a:r>
              <a:rPr lang="en-US" dirty="0" smtClean="0"/>
              <a:t> </a:t>
            </a:r>
            <a:r>
              <a:rPr lang="en-US" dirty="0" err="1" smtClean="0"/>
              <a:t>putik</a:t>
            </a:r>
            <a:r>
              <a:rPr lang="en-US" dirty="0" smtClean="0"/>
              <a:t> o Lava, </a:t>
            </a:r>
            <a:r>
              <a:rPr lang="en-US" dirty="0" err="1" smtClean="0"/>
              <a:t>abo</a:t>
            </a:r>
            <a:r>
              <a:rPr lang="en-US" dirty="0" smtClean="0"/>
              <a:t>, at </a:t>
            </a:r>
            <a:r>
              <a:rPr lang="en-US" dirty="0" err="1" smtClean="0"/>
              <a:t>bato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ay </a:t>
            </a:r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i="1" dirty="0" smtClean="0"/>
              <a:t>Ring of Fire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Pasipiko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makikita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¾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aktibong</a:t>
            </a:r>
            <a:r>
              <a:rPr lang="en-US" dirty="0" smtClean="0"/>
              <a:t> </a:t>
            </a:r>
            <a:r>
              <a:rPr lang="en-US" dirty="0" err="1" smtClean="0"/>
              <a:t>bulkan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buong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Tinatayang</a:t>
            </a:r>
            <a:r>
              <a:rPr lang="en-US" dirty="0" smtClean="0"/>
              <a:t> may 200 </a:t>
            </a:r>
            <a:r>
              <a:rPr lang="en-US" dirty="0" err="1" smtClean="0"/>
              <a:t>bulkan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at 22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ay </a:t>
            </a:r>
            <a:r>
              <a:rPr lang="en-US" dirty="0" err="1" smtClean="0"/>
              <a:t>aktibo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mayon_volcano05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2209800"/>
            <a:ext cx="522446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Tangway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42900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Tangway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tawag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nakausli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pahaba</a:t>
            </a:r>
            <a:r>
              <a:rPr lang="en-US" dirty="0" smtClean="0"/>
              <a:t> at </a:t>
            </a:r>
            <a:r>
              <a:rPr lang="en-US" dirty="0" err="1" smtClean="0"/>
              <a:t>napaliligiran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.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Zamboanga</a:t>
            </a:r>
            <a:r>
              <a:rPr lang="en-US" dirty="0" smtClean="0"/>
              <a:t> Peninsula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tangway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5029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(Tangos)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47800"/>
            <a:ext cx="3505200" cy="480060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err="1" smtClean="0"/>
              <a:t>pagkakatulad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tangway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maliit</a:t>
            </a:r>
            <a:r>
              <a:rPr lang="en-US" dirty="0" smtClean="0"/>
              <a:t>.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Tangos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Bolinao</a:t>
            </a:r>
            <a:r>
              <a:rPr lang="en-US" dirty="0" smtClean="0"/>
              <a:t>, at Tangos </a:t>
            </a:r>
            <a:r>
              <a:rPr lang="en-US" dirty="0" err="1" smtClean="0"/>
              <a:t>Engaño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4805363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355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MGA ANYONG LUPA</vt:lpstr>
      <vt:lpstr>ANYONG LUPA (Lambak)</vt:lpstr>
      <vt:lpstr>ANYONG LUPA (Talampas)</vt:lpstr>
      <vt:lpstr>ANYONG LUPA (Burol)</vt:lpstr>
      <vt:lpstr>ANYONG LUPA (Bundok)</vt:lpstr>
      <vt:lpstr>ANYONG LUPA (Kabundukan)</vt:lpstr>
      <vt:lpstr>ANYONG LUPA (Bulkan)</vt:lpstr>
      <vt:lpstr>ANYONG LUPA (Tangway)</vt:lpstr>
      <vt:lpstr>ANYONG LUPA (Tangos)</vt:lpstr>
      <vt:lpstr>ANYONG LUPA (Delta)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MGA ANYONG LUPA</dc:title>
  <dc:creator>neo</dc:creator>
  <cp:lastModifiedBy>Segovia Faculty</cp:lastModifiedBy>
  <cp:revision>6</cp:revision>
  <dcterms:created xsi:type="dcterms:W3CDTF">2006-08-16T00:00:00Z</dcterms:created>
  <dcterms:modified xsi:type="dcterms:W3CDTF">2011-08-15T02:30:36Z</dcterms:modified>
</cp:coreProperties>
</file>