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Anyong</a:t>
            </a:r>
            <a:r>
              <a:rPr lang="en-US" dirty="0" smtClean="0"/>
              <a:t> </a:t>
            </a:r>
            <a:r>
              <a:rPr lang="en-US" dirty="0" err="1" smtClean="0"/>
              <a:t>Tubig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iba’t</a:t>
            </a:r>
            <a:r>
              <a:rPr lang="en-US" dirty="0" smtClean="0"/>
              <a:t> </a:t>
            </a:r>
            <a:r>
              <a:rPr lang="en-US" dirty="0" err="1" smtClean="0"/>
              <a:t>ibang</a:t>
            </a:r>
            <a:r>
              <a:rPr lang="en-US" dirty="0" smtClean="0"/>
              <a:t> </a:t>
            </a:r>
            <a:r>
              <a:rPr lang="en-US" dirty="0" err="1" smtClean="0"/>
              <a:t>Anyong</a:t>
            </a:r>
            <a:r>
              <a:rPr lang="en-US" dirty="0" smtClean="0"/>
              <a:t> </a:t>
            </a:r>
            <a:r>
              <a:rPr lang="en-US" dirty="0" err="1" smtClean="0"/>
              <a:t>Tubig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295400"/>
            <a:ext cx="4114800" cy="55626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err="1" smtClean="0"/>
              <a:t>makitid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daanang-tubig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pinagdudugtong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dalawang</a:t>
            </a:r>
            <a:r>
              <a:rPr lang="en-US" dirty="0" smtClean="0"/>
              <a:t>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malaking</a:t>
            </a:r>
            <a:r>
              <a:rPr lang="en-US" dirty="0" smtClean="0"/>
              <a:t>  </a:t>
            </a:r>
            <a:r>
              <a:rPr lang="en-US" dirty="0" err="1" smtClean="0"/>
              <a:t>anyong</a:t>
            </a:r>
            <a:r>
              <a:rPr lang="en-US" dirty="0" smtClean="0"/>
              <a:t> </a:t>
            </a:r>
            <a:r>
              <a:rPr lang="en-US" dirty="0" err="1" smtClean="0"/>
              <a:t>tubig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Kipot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San </a:t>
            </a:r>
            <a:r>
              <a:rPr lang="en-US" dirty="0" err="1" smtClean="0"/>
              <a:t>Juanico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Visayas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humahati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Samar at Leyte. </a:t>
            </a:r>
            <a:r>
              <a:rPr lang="en-US" dirty="0" err="1" smtClean="0"/>
              <a:t>Samantala</a:t>
            </a:r>
            <a:r>
              <a:rPr lang="en-US" dirty="0" smtClean="0"/>
              <a:t>, </a:t>
            </a:r>
            <a:r>
              <a:rPr lang="en-US" dirty="0" err="1" smtClean="0"/>
              <a:t>pinagdurugtong</a:t>
            </a:r>
            <a:r>
              <a:rPr lang="en-US" dirty="0" smtClean="0"/>
              <a:t> </a:t>
            </a:r>
            <a:r>
              <a:rPr lang="en-US" dirty="0" err="1" smtClean="0"/>
              <a:t>naman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San </a:t>
            </a:r>
            <a:r>
              <a:rPr lang="en-US" dirty="0" err="1" smtClean="0"/>
              <a:t>Juanico</a:t>
            </a:r>
            <a:r>
              <a:rPr lang="en-US" dirty="0" smtClean="0"/>
              <a:t> Bridge </a:t>
            </a:r>
            <a:r>
              <a:rPr lang="en-US" dirty="0" err="1" smtClean="0"/>
              <a:t>ang</a:t>
            </a:r>
            <a:r>
              <a:rPr lang="en-US" dirty="0" smtClean="0"/>
              <a:t> Samar at Leyte.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KIPOT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057400"/>
            <a:ext cx="5141264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4038600" cy="52578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err="1" smtClean="0"/>
              <a:t>Mahaba</a:t>
            </a:r>
            <a:r>
              <a:rPr lang="en-US" dirty="0" smtClean="0"/>
              <a:t> </a:t>
            </a:r>
            <a:r>
              <a:rPr lang="en-US" dirty="0" err="1" smtClean="0"/>
              <a:t>ngunit</a:t>
            </a:r>
            <a:r>
              <a:rPr lang="en-US" dirty="0" smtClean="0"/>
              <a:t> </a:t>
            </a:r>
            <a:r>
              <a:rPr lang="en-US" dirty="0" err="1" smtClean="0"/>
              <a:t>makipot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anyong</a:t>
            </a:r>
            <a:r>
              <a:rPr lang="en-US" dirty="0" smtClean="0"/>
              <a:t> </a:t>
            </a:r>
            <a:r>
              <a:rPr lang="en-US" dirty="0" err="1" smtClean="0"/>
              <a:t>tubig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napapaligiran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tubig</a:t>
            </a:r>
            <a:r>
              <a:rPr lang="en-US" dirty="0" smtClean="0"/>
              <a:t> </a:t>
            </a:r>
            <a:r>
              <a:rPr lang="en-US" dirty="0" err="1" smtClean="0"/>
              <a:t>nito</a:t>
            </a:r>
            <a:r>
              <a:rPr lang="en-US" dirty="0" smtClean="0"/>
              <a:t> ay </a:t>
            </a:r>
            <a:r>
              <a:rPr lang="en-US" dirty="0" err="1" smtClean="0"/>
              <a:t>umaagos</a:t>
            </a:r>
            <a:r>
              <a:rPr lang="en-US" dirty="0" smtClean="0"/>
              <a:t> </a:t>
            </a:r>
            <a:r>
              <a:rPr lang="en-US" dirty="0" err="1" smtClean="0"/>
              <a:t>patungong</a:t>
            </a:r>
            <a:r>
              <a:rPr lang="en-US" dirty="0" smtClean="0"/>
              <a:t> </a:t>
            </a:r>
            <a:r>
              <a:rPr lang="en-US" dirty="0" err="1" smtClean="0"/>
              <a:t>dagat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May 132 </a:t>
            </a:r>
            <a:r>
              <a:rPr lang="en-US" dirty="0" err="1" smtClean="0"/>
              <a:t>ilog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bansa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ilog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Cagayan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pinakamahaba</a:t>
            </a:r>
            <a:r>
              <a:rPr lang="en-US" dirty="0" smtClean="0"/>
              <a:t> at </a:t>
            </a:r>
            <a:r>
              <a:rPr lang="en-US" dirty="0" err="1" smtClean="0"/>
              <a:t>pinakamalaki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ILOG</a:t>
            </a:r>
            <a:endParaRPr lang="en-US" dirty="0"/>
          </a:p>
        </p:txBody>
      </p:sp>
      <p:pic>
        <p:nvPicPr>
          <p:cNvPr id="4" name="Picture 3" descr="cagayan riv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981200"/>
            <a:ext cx="4495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600200"/>
            <a:ext cx="3581400" cy="4525963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Malaking</a:t>
            </a:r>
            <a:r>
              <a:rPr lang="en-US" dirty="0" smtClean="0"/>
              <a:t> </a:t>
            </a:r>
            <a:r>
              <a:rPr lang="en-US" dirty="0" err="1" smtClean="0"/>
              <a:t>katawang</a:t>
            </a:r>
            <a:r>
              <a:rPr lang="en-US" dirty="0" smtClean="0"/>
              <a:t> </a:t>
            </a:r>
            <a:r>
              <a:rPr lang="en-US" dirty="0" err="1" smtClean="0"/>
              <a:t>tubig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maalat</a:t>
            </a:r>
            <a:r>
              <a:rPr lang="en-US" dirty="0" smtClean="0"/>
              <a:t> at </a:t>
            </a:r>
            <a:r>
              <a:rPr lang="en-US" dirty="0" err="1" smtClean="0"/>
              <a:t>higit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maliit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karagatan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i="1" dirty="0" smtClean="0"/>
              <a:t>West Philippine Sea at </a:t>
            </a:r>
            <a:r>
              <a:rPr lang="en-US" i="1" dirty="0" err="1" smtClean="0"/>
              <a:t>Dagat</a:t>
            </a:r>
            <a:r>
              <a:rPr lang="en-US" i="1" dirty="0" smtClean="0"/>
              <a:t> </a:t>
            </a:r>
            <a:r>
              <a:rPr lang="en-US" i="1" dirty="0" err="1" smtClean="0"/>
              <a:t>ng</a:t>
            </a:r>
            <a:r>
              <a:rPr lang="en-US" i="1" dirty="0" smtClean="0"/>
              <a:t> Sulu ay </a:t>
            </a:r>
            <a:r>
              <a:rPr lang="en-US" i="1" dirty="0" err="1" smtClean="0"/>
              <a:t>ilan</a:t>
            </a:r>
            <a:r>
              <a:rPr lang="en-US" i="1" dirty="0" smtClean="0"/>
              <a:t> </a:t>
            </a:r>
            <a:r>
              <a:rPr lang="en-US" i="1" dirty="0" err="1" smtClean="0"/>
              <a:t>sa</a:t>
            </a:r>
            <a:r>
              <a:rPr lang="en-US" i="1" dirty="0" smtClean="0"/>
              <a:t> </a:t>
            </a:r>
            <a:r>
              <a:rPr lang="en-US" i="1" dirty="0" err="1" smtClean="0"/>
              <a:t>mga</a:t>
            </a:r>
            <a:r>
              <a:rPr lang="en-US" i="1" dirty="0" smtClean="0"/>
              <a:t> </a:t>
            </a:r>
            <a:r>
              <a:rPr lang="en-US" i="1" dirty="0" err="1" smtClean="0"/>
              <a:t>halimbawa</a:t>
            </a:r>
            <a:r>
              <a:rPr lang="en-US" i="1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DAGAT</a:t>
            </a:r>
            <a:endParaRPr lang="en-US" dirty="0"/>
          </a:p>
        </p:txBody>
      </p:sp>
      <p:pic>
        <p:nvPicPr>
          <p:cNvPr id="4" name="Picture 3" descr="pacific_ocean_images_t19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5105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3505200" cy="49530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Pinakamalaking</a:t>
            </a:r>
            <a:r>
              <a:rPr lang="en-US" dirty="0" smtClean="0"/>
              <a:t> </a:t>
            </a:r>
            <a:r>
              <a:rPr lang="en-US" dirty="0" err="1" smtClean="0"/>
              <a:t>anyong</a:t>
            </a:r>
            <a:r>
              <a:rPr lang="en-US" dirty="0" smtClean="0"/>
              <a:t> </a:t>
            </a:r>
            <a:r>
              <a:rPr lang="en-US" dirty="0" err="1" smtClean="0"/>
              <a:t>tubig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Karagatang</a:t>
            </a:r>
            <a:r>
              <a:rPr lang="en-US" dirty="0" smtClean="0"/>
              <a:t> </a:t>
            </a:r>
            <a:r>
              <a:rPr lang="en-US" dirty="0" err="1" smtClean="0"/>
              <a:t>Pasipiko</a:t>
            </a:r>
            <a:r>
              <a:rPr lang="en-US" dirty="0" smtClean="0"/>
              <a:t> o </a:t>
            </a:r>
            <a:r>
              <a:rPr lang="en-US" i="1" dirty="0" smtClean="0"/>
              <a:t>Pacific Ocean</a:t>
            </a:r>
            <a:r>
              <a:rPr lang="en-US" dirty="0" smtClean="0"/>
              <a:t> ay </a:t>
            </a:r>
            <a:r>
              <a:rPr lang="en-US" dirty="0" err="1" smtClean="0"/>
              <a:t>matatagpuan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Silangang</a:t>
            </a:r>
            <a:r>
              <a:rPr lang="en-US" dirty="0" smtClean="0"/>
              <a:t> </a:t>
            </a:r>
            <a:r>
              <a:rPr lang="en-US" dirty="0" err="1" smtClean="0"/>
              <a:t>bahagi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KARAGATAN</a:t>
            </a:r>
            <a:endParaRPr lang="en-US" dirty="0"/>
          </a:p>
        </p:txBody>
      </p:sp>
      <p:pic>
        <p:nvPicPr>
          <p:cNvPr id="4" name="Picture 3" descr="pacifi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133600"/>
            <a:ext cx="533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1600200"/>
            <a:ext cx="3733800" cy="4525963"/>
          </a:xfrm>
        </p:spPr>
        <p:txBody>
          <a:bodyPr/>
          <a:lstStyle/>
          <a:p>
            <a:pPr lvl="0"/>
            <a:r>
              <a:rPr lang="en-US" dirty="0" err="1" smtClean="0"/>
              <a:t>Bahagi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karagatan</a:t>
            </a:r>
            <a:r>
              <a:rPr lang="en-US" dirty="0" smtClean="0"/>
              <a:t> at </a:t>
            </a:r>
            <a:r>
              <a:rPr lang="en-US" dirty="0" err="1" smtClean="0"/>
              <a:t>karaniwang</a:t>
            </a:r>
            <a:r>
              <a:rPr lang="en-US" dirty="0" smtClean="0"/>
              <a:t> </a:t>
            </a:r>
            <a:r>
              <a:rPr lang="en-US" dirty="0" err="1" smtClean="0"/>
              <a:t>nasa</a:t>
            </a:r>
            <a:r>
              <a:rPr lang="en-US" dirty="0" smtClean="0"/>
              <a:t> </a:t>
            </a:r>
            <a:r>
              <a:rPr lang="en-US" dirty="0" err="1" smtClean="0"/>
              <a:t>bukana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dagat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i="1" dirty="0" err="1" smtClean="0"/>
              <a:t>Golpo</a:t>
            </a:r>
            <a:r>
              <a:rPr lang="en-US" i="1" dirty="0" smtClean="0"/>
              <a:t> </a:t>
            </a:r>
            <a:r>
              <a:rPr lang="en-US" i="1" dirty="0" err="1" smtClean="0"/>
              <a:t>ng</a:t>
            </a:r>
            <a:r>
              <a:rPr lang="en-US" i="1" dirty="0" smtClean="0"/>
              <a:t> Moro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pinakamalaki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GOLPO</a:t>
            </a:r>
            <a:endParaRPr lang="en-US" dirty="0"/>
          </a:p>
        </p:txBody>
      </p:sp>
      <p:pic>
        <p:nvPicPr>
          <p:cNvPr id="4" name="Picture 3" descr="Lingayen Gul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905000"/>
            <a:ext cx="5638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657600" cy="4525963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err="1" smtClean="0"/>
              <a:t>Anyong</a:t>
            </a:r>
            <a:r>
              <a:rPr lang="en-US" dirty="0" smtClean="0"/>
              <a:t> </a:t>
            </a:r>
            <a:r>
              <a:rPr lang="en-US" dirty="0" err="1" smtClean="0"/>
              <a:t>tubig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napaliligiran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May 59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lawa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Ang</a:t>
            </a:r>
            <a:r>
              <a:rPr lang="en-US" dirty="0" smtClean="0"/>
              <a:t> Laguna, </a:t>
            </a:r>
            <a:r>
              <a:rPr lang="en-US" dirty="0" err="1" smtClean="0"/>
              <a:t>Lanao</a:t>
            </a:r>
            <a:r>
              <a:rPr lang="en-US" dirty="0" smtClean="0"/>
              <a:t>, </a:t>
            </a:r>
            <a:r>
              <a:rPr lang="en-US" dirty="0" err="1" smtClean="0"/>
              <a:t>Taal</a:t>
            </a:r>
            <a:r>
              <a:rPr lang="en-US" dirty="0" smtClean="0"/>
              <a:t>, </a:t>
            </a:r>
            <a:r>
              <a:rPr lang="en-US" dirty="0" err="1" smtClean="0"/>
              <a:t>Mainit</a:t>
            </a:r>
            <a:r>
              <a:rPr lang="en-US" dirty="0" smtClean="0"/>
              <a:t>, </a:t>
            </a:r>
            <a:r>
              <a:rPr lang="en-US" dirty="0" err="1" smtClean="0"/>
              <a:t>Naujan</a:t>
            </a:r>
            <a:r>
              <a:rPr lang="en-US" dirty="0" smtClean="0"/>
              <a:t>, at </a:t>
            </a:r>
            <a:r>
              <a:rPr lang="en-US" dirty="0" err="1" smtClean="0"/>
              <a:t>Buluan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anim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may </a:t>
            </a:r>
            <a:r>
              <a:rPr lang="en-US" dirty="0" err="1" smtClean="0"/>
              <a:t>pinakamalaking</a:t>
            </a:r>
            <a:r>
              <a:rPr lang="en-US" dirty="0" smtClean="0"/>
              <a:t> </a:t>
            </a:r>
            <a:r>
              <a:rPr lang="en-US" dirty="0" err="1" smtClean="0"/>
              <a:t>lawa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bansa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LAWA</a:t>
            </a:r>
            <a:endParaRPr lang="en-US" dirty="0"/>
          </a:p>
        </p:txBody>
      </p:sp>
      <p:pic>
        <p:nvPicPr>
          <p:cNvPr id="4" name="Picture 3" descr="taal lak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057400"/>
            <a:ext cx="4953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371600"/>
            <a:ext cx="3657600" cy="52578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Ayong</a:t>
            </a:r>
            <a:r>
              <a:rPr lang="en-US" dirty="0" smtClean="0"/>
              <a:t> </a:t>
            </a:r>
            <a:r>
              <a:rPr lang="en-US" dirty="0" err="1" smtClean="0"/>
              <a:t>tubig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bumabagsak</a:t>
            </a:r>
            <a:r>
              <a:rPr lang="en-US" dirty="0" smtClean="0"/>
              <a:t> </a:t>
            </a:r>
            <a:r>
              <a:rPr lang="en-US" dirty="0" err="1" smtClean="0"/>
              <a:t>mula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mataas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lugar</a:t>
            </a:r>
            <a:r>
              <a:rPr lang="en-US" dirty="0" smtClean="0"/>
              <a:t> o </a:t>
            </a:r>
            <a:r>
              <a:rPr lang="en-US" dirty="0" err="1" smtClean="0"/>
              <a:t>dalisdis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Pinagkukunan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lakas</a:t>
            </a:r>
            <a:r>
              <a:rPr lang="en-US" dirty="0" smtClean="0"/>
              <a:t>-hydro </a:t>
            </a:r>
            <a:r>
              <a:rPr lang="en-US" dirty="0" err="1" smtClean="0"/>
              <a:t>ang</a:t>
            </a:r>
            <a:r>
              <a:rPr lang="en-US" dirty="0" smtClean="0"/>
              <a:t> talon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i="1" dirty="0" smtClean="0"/>
              <a:t>Maria Cristina (</a:t>
            </a:r>
            <a:r>
              <a:rPr lang="en-US" i="1" dirty="0" err="1" smtClean="0"/>
              <a:t>Lanao</a:t>
            </a:r>
            <a:r>
              <a:rPr lang="en-US" i="1" dirty="0" smtClean="0"/>
              <a:t> del Norte)</a:t>
            </a:r>
            <a:r>
              <a:rPr lang="en-US" dirty="0" smtClean="0"/>
              <a:t> at </a:t>
            </a:r>
            <a:r>
              <a:rPr lang="en-US" i="1" dirty="0" err="1" smtClean="0"/>
              <a:t>Botocan</a:t>
            </a:r>
            <a:r>
              <a:rPr lang="en-US" i="1" dirty="0" smtClean="0"/>
              <a:t> (Laguna)</a:t>
            </a:r>
            <a:r>
              <a:rPr lang="en-US" dirty="0" smtClean="0"/>
              <a:t> at </a:t>
            </a:r>
            <a:r>
              <a:rPr lang="en-US" dirty="0" err="1" smtClean="0"/>
              <a:t>nagtutustos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elektrisidad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TALON</a:t>
            </a:r>
            <a:endParaRPr lang="en-US" dirty="0"/>
          </a:p>
        </p:txBody>
      </p:sp>
      <p:pic>
        <p:nvPicPr>
          <p:cNvPr id="4" name="Picture 3" descr="maria-christina-falls-s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443388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886200" cy="4525963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Bahagi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dagat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papasok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baybayin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i="1" dirty="0" smtClean="0"/>
              <a:t>look </a:t>
            </a:r>
            <a:r>
              <a:rPr lang="en-US" i="1" dirty="0" err="1" smtClean="0"/>
              <a:t>ng</a:t>
            </a:r>
            <a:r>
              <a:rPr lang="en-US" i="1" dirty="0" smtClean="0"/>
              <a:t> </a:t>
            </a:r>
            <a:r>
              <a:rPr lang="en-US" i="1" dirty="0" err="1" smtClean="0"/>
              <a:t>Maynila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itinuturing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pinakamainam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likas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daungan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Dulong</a:t>
            </a:r>
            <a:r>
              <a:rPr lang="en-US" dirty="0" smtClean="0"/>
              <a:t> </a:t>
            </a:r>
            <a:r>
              <a:rPr lang="en-US" dirty="0" err="1" smtClean="0"/>
              <a:t>Silangan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</a:t>
            </a:r>
            <a:endParaRPr lang="en-US" dirty="0"/>
          </a:p>
        </p:txBody>
      </p:sp>
      <p:pic>
        <p:nvPicPr>
          <p:cNvPr id="4" name="Picture 3" descr="Manila Bay from Baywalk-5pm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081212"/>
            <a:ext cx="5029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600200"/>
            <a:ext cx="3352800" cy="4525963"/>
          </a:xfrm>
        </p:spPr>
        <p:txBody>
          <a:bodyPr/>
          <a:lstStyle/>
          <a:p>
            <a:pPr lvl="0"/>
            <a:r>
              <a:rPr lang="en-US" dirty="0" err="1" smtClean="0"/>
              <a:t>Bukal</a:t>
            </a:r>
            <a:r>
              <a:rPr lang="en-US" dirty="0" smtClean="0"/>
              <a:t> – </a:t>
            </a:r>
            <a:r>
              <a:rPr lang="en-US" dirty="0" err="1" smtClean="0"/>
              <a:t>tubig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mula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ilalim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May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bukal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Albay</a:t>
            </a:r>
            <a:r>
              <a:rPr lang="en-US" dirty="0" smtClean="0"/>
              <a:t> at Los </a:t>
            </a:r>
            <a:r>
              <a:rPr lang="en-US" dirty="0" err="1" smtClean="0"/>
              <a:t>Baños</a:t>
            </a:r>
            <a:r>
              <a:rPr lang="en-US" dirty="0" smtClean="0"/>
              <a:t>, Laguna.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BUKAL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752600"/>
            <a:ext cx="5143500" cy="3857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</TotalTime>
  <Words>268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Anyong Tubig</vt:lpstr>
      <vt:lpstr>ILOG</vt:lpstr>
      <vt:lpstr>DAGAT</vt:lpstr>
      <vt:lpstr>KARAGATAN</vt:lpstr>
      <vt:lpstr>GOLPO</vt:lpstr>
      <vt:lpstr>LAWA</vt:lpstr>
      <vt:lpstr>TALON</vt:lpstr>
      <vt:lpstr>LOOK</vt:lpstr>
      <vt:lpstr>BUKAL</vt:lpstr>
      <vt:lpstr>KIPOT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Anyong Tubig</dc:title>
  <dc:creator>neo</dc:creator>
  <cp:lastModifiedBy>Segovia Faculty</cp:lastModifiedBy>
  <cp:revision>14</cp:revision>
  <dcterms:created xsi:type="dcterms:W3CDTF">2006-08-16T00:00:00Z</dcterms:created>
  <dcterms:modified xsi:type="dcterms:W3CDTF">2011-08-15T02:30:58Z</dcterms:modified>
</cp:coreProperties>
</file>