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5" r:id="rId19"/>
    <p:sldId id="272" r:id="rId20"/>
    <p:sldId id="273" r:id="rId21"/>
    <p:sldId id="277" r:id="rId22"/>
    <p:sldId id="276" r:id="rId23"/>
    <p:sldId id="27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C27-1B17-489B-98B5-1DAA1A2DD584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C3F9-F073-480B-BDC5-58D0CA522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C27-1B17-489B-98B5-1DAA1A2DD584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C3F9-F073-480B-BDC5-58D0CA522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C27-1B17-489B-98B5-1DAA1A2DD584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C3F9-F073-480B-BDC5-58D0CA522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C27-1B17-489B-98B5-1DAA1A2DD584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C3F9-F073-480B-BDC5-58D0CA522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C27-1B17-489B-98B5-1DAA1A2DD584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C3F9-F073-480B-BDC5-58D0CA522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C27-1B17-489B-98B5-1DAA1A2DD584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C3F9-F073-480B-BDC5-58D0CA522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C27-1B17-489B-98B5-1DAA1A2DD584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C3F9-F073-480B-BDC5-58D0CA522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C27-1B17-489B-98B5-1DAA1A2DD584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C3F9-F073-480B-BDC5-58D0CA522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C27-1B17-489B-98B5-1DAA1A2DD584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C3F9-F073-480B-BDC5-58D0CA522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C27-1B17-489B-98B5-1DAA1A2DD584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C3F9-F073-480B-BDC5-58D0CA5223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C27-1B17-489B-98B5-1DAA1A2DD584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EC3F9-F073-480B-BDC5-58D0CA5223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FEC3F9-F073-480B-BDC5-58D0CA5223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4E12C27-1B17-489B-98B5-1DAA1A2DD584}" type="datetimeFigureOut">
              <a:rPr lang="en-US" smtClean="0"/>
              <a:t>8/17/2011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005012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543800" cy="990600"/>
          </a:xfrm>
        </p:spPr>
        <p:txBody>
          <a:bodyPr/>
          <a:lstStyle/>
          <a:p>
            <a:pPr algn="ctr"/>
            <a:r>
              <a:rPr lang="en-US" sz="8000" b="1" dirty="0" smtClean="0"/>
              <a:t>     EDUKASYON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25987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1643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SARIMANOK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700" y="5029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Ito ay </a:t>
            </a:r>
            <a:r>
              <a:rPr lang="en-US" dirty="0" err="1" smtClean="0"/>
              <a:t>isang</a:t>
            </a:r>
            <a:r>
              <a:rPr lang="en-US" dirty="0" smtClean="0"/>
              <a:t> “legendary bird”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mga</a:t>
            </a:r>
            <a:r>
              <a:rPr lang="en-US" dirty="0" smtClean="0"/>
              <a:t> </a:t>
            </a:r>
            <a:r>
              <a:rPr lang="en-US" dirty="0" err="1" smtClean="0"/>
              <a:t>Maranao</a:t>
            </a:r>
            <a:r>
              <a:rPr lang="en-US" dirty="0" smtClean="0"/>
              <a:t>. Ito ay </a:t>
            </a:r>
            <a:r>
              <a:rPr lang="en-US" dirty="0" err="1" smtClean="0"/>
              <a:t>sumisimbolo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mayamang</a:t>
            </a:r>
            <a:r>
              <a:rPr lang="en-US" dirty="0" smtClean="0"/>
              <a:t> </a:t>
            </a:r>
            <a:r>
              <a:rPr lang="en-US" dirty="0" err="1" smtClean="0"/>
              <a:t>kultura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Mindanao.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3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934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4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553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30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781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7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307931"/>
            <a:ext cx="6172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3103663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</a:rPr>
              <a:t>TATTOO</a:t>
            </a:r>
            <a:endParaRPr lang="en-US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www.galleryoftattoosnow.com/CalypsoTattooHOSTED/images/gallery/jane_sleeve_inside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5029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65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57300"/>
            <a:ext cx="76200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181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7150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Sumisimbolo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KATAPANGAN, </a:t>
            </a:r>
            <a:r>
              <a:rPr lang="en-US" sz="2800" dirty="0" err="1" smtClean="0"/>
              <a:t>KARANGALAN,at</a:t>
            </a:r>
            <a:r>
              <a:rPr lang="en-US" sz="2800" dirty="0" smtClean="0"/>
              <a:t>  KAGANDAHAN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438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209800"/>
            <a:ext cx="3733800" cy="16764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PANANAMIT</a:t>
            </a:r>
            <a:endParaRPr lang="en-US" sz="4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6070"/>
            <a:ext cx="3657600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65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3949"/>
            <a:ext cx="5410200" cy="580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91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5410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2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752600"/>
            <a:ext cx="5486400" cy="2971800"/>
          </a:xfrm>
        </p:spPr>
        <p:txBody>
          <a:bodyPr/>
          <a:lstStyle/>
          <a:p>
            <a:r>
              <a:rPr lang="en-US" dirty="0" smtClean="0"/>
              <a:t>Sa </a:t>
            </a:r>
            <a:r>
              <a:rPr lang="en-US" dirty="0" err="1" smtClean="0"/>
              <a:t>paanong</a:t>
            </a:r>
            <a:r>
              <a:rPr lang="en-US" dirty="0" smtClean="0"/>
              <a:t> </a:t>
            </a:r>
            <a:r>
              <a:rPr lang="en-US" dirty="0" err="1" smtClean="0"/>
              <a:t>paraan</a:t>
            </a:r>
            <a:r>
              <a:rPr lang="en-US" dirty="0" smtClean="0"/>
              <a:t> nag-</a:t>
            </a:r>
            <a:r>
              <a:rPr lang="en-US" dirty="0" err="1" smtClean="0"/>
              <a:t>aaral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mga</a:t>
            </a:r>
            <a:r>
              <a:rPr lang="en-US" dirty="0" smtClean="0"/>
              <a:t> </a:t>
            </a:r>
            <a:r>
              <a:rPr lang="en-US" dirty="0" err="1" smtClean="0"/>
              <a:t>sinaunang</a:t>
            </a:r>
            <a:r>
              <a:rPr lang="en-US" dirty="0" smtClean="0"/>
              <a:t> Pilipino?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752600"/>
            <a:ext cx="1752599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4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629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0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477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32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105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2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6705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9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5791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81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ALIBATA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aybayin_alph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5867399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7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20000" cy="1143000"/>
          </a:xfrm>
        </p:spPr>
        <p:txBody>
          <a:bodyPr/>
          <a:lstStyle/>
          <a:p>
            <a:r>
              <a:rPr lang="en-US" dirty="0" err="1" smtClean="0"/>
              <a:t>Paano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pagsulat</a:t>
            </a:r>
            <a:r>
              <a:rPr lang="en-US" dirty="0" smtClean="0"/>
              <a:t> </a:t>
            </a:r>
            <a:r>
              <a:rPr lang="en-US" dirty="0" err="1" smtClean="0"/>
              <a:t>gamit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ALIBATA?</a:t>
            </a:r>
            <a:endParaRPr lang="en-US" dirty="0"/>
          </a:p>
        </p:txBody>
      </p:sp>
      <p:pic>
        <p:nvPicPr>
          <p:cNvPr id="4" name="Content Placeholder 3" descr="Baybayin_sample_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54864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68326" y="4020688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Nilalagyan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</a:t>
            </a:r>
            <a:r>
              <a:rPr lang="en-US" sz="2000" b="1" dirty="0" smtClean="0"/>
              <a:t> KUDLIT  </a:t>
            </a:r>
            <a:r>
              <a:rPr lang="en-US" sz="2000" b="1" dirty="0" err="1" smtClean="0"/>
              <a:t>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itaas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maging</a:t>
            </a:r>
            <a:r>
              <a:rPr lang="en-US" sz="2000" b="1" dirty="0" smtClean="0"/>
              <a:t> e / i at o / u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6691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SINING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1"/>
            <a:ext cx="662939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3276600"/>
            <a:ext cx="6400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92D050"/>
                </a:solidFill>
              </a:rPr>
              <a:t>OKIR</a:t>
            </a:r>
            <a:r>
              <a:rPr lang="en-US" sz="5400" b="1" dirty="0" smtClean="0">
                <a:solidFill>
                  <a:srgbClr val="92D050"/>
                </a:solidFill>
              </a:rPr>
              <a:t> 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800600"/>
            <a:ext cx="662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Ito ay </a:t>
            </a:r>
            <a:r>
              <a:rPr lang="en-US" dirty="0" err="1" smtClean="0"/>
              <a:t>galing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salitang</a:t>
            </a:r>
            <a:r>
              <a:rPr lang="en-US" dirty="0" smtClean="0"/>
              <a:t> </a:t>
            </a:r>
            <a:r>
              <a:rPr lang="en-US" b="1" dirty="0" smtClean="0"/>
              <a:t>“</a:t>
            </a:r>
            <a:r>
              <a:rPr lang="en-US" b="1" dirty="0" err="1" smtClean="0"/>
              <a:t>okkil</a:t>
            </a:r>
            <a:r>
              <a:rPr lang="en-US" b="1" dirty="0" smtClean="0"/>
              <a:t>”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ibig</a:t>
            </a:r>
            <a:r>
              <a:rPr lang="en-US" dirty="0" smtClean="0"/>
              <a:t> </a:t>
            </a:r>
            <a:r>
              <a:rPr lang="en-US" dirty="0" err="1" smtClean="0"/>
              <a:t>sabihin</a:t>
            </a:r>
            <a:r>
              <a:rPr lang="en-US" dirty="0" smtClean="0"/>
              <a:t> ay </a:t>
            </a:r>
            <a:r>
              <a:rPr lang="en-US" b="1" dirty="0" err="1" smtClean="0"/>
              <a:t>pag-uki</a:t>
            </a:r>
            <a:r>
              <a:rPr lang="en-US" dirty="0" err="1" smtClean="0"/>
              <a:t>t</a:t>
            </a:r>
            <a:r>
              <a:rPr lang="en-US" dirty="0" smtClean="0"/>
              <a:t>. Ito ay </a:t>
            </a:r>
            <a:r>
              <a:rPr lang="en-US" dirty="0" err="1" smtClean="0"/>
              <a:t>tumutukoy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desenyo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pag-ukit</a:t>
            </a:r>
            <a:r>
              <a:rPr lang="en-US" dirty="0" smtClean="0"/>
              <a:t>, </a:t>
            </a:r>
            <a:r>
              <a:rPr lang="en-US" dirty="0" err="1" smtClean="0"/>
              <a:t>paghabi</a:t>
            </a:r>
            <a:r>
              <a:rPr lang="en-US" dirty="0" smtClean="0"/>
              <a:t> at  </a:t>
            </a:r>
            <a:r>
              <a:rPr lang="en-US" dirty="0" err="1" smtClean="0"/>
              <a:t>paggawa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mga</a:t>
            </a:r>
            <a:r>
              <a:rPr lang="en-US" dirty="0" smtClean="0"/>
              <a:t> </a:t>
            </a:r>
            <a:r>
              <a:rPr lang="en-US" dirty="0" err="1" smtClean="0"/>
              <a:t>kasangkapang</a:t>
            </a:r>
            <a:r>
              <a:rPr lang="en-US" dirty="0" smtClean="0"/>
              <a:t> metal. </a:t>
            </a:r>
            <a:r>
              <a:rPr lang="en-US" dirty="0" err="1" smtClean="0"/>
              <a:t>Makikita</a:t>
            </a:r>
            <a:r>
              <a:rPr lang="en-US" dirty="0" smtClean="0"/>
              <a:t> </a:t>
            </a:r>
            <a:r>
              <a:rPr lang="en-US" dirty="0" err="1" smtClean="0"/>
              <a:t>rin</a:t>
            </a:r>
            <a:r>
              <a:rPr lang="en-US" dirty="0" smtClean="0"/>
              <a:t> </a:t>
            </a:r>
            <a:r>
              <a:rPr lang="en-US" dirty="0" err="1" smtClean="0"/>
              <a:t>ito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makulay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hinabing</a:t>
            </a:r>
            <a:r>
              <a:rPr lang="en-US" dirty="0" smtClean="0"/>
              <a:t> </a:t>
            </a:r>
            <a:r>
              <a:rPr lang="en-US" dirty="0" err="1" smtClean="0"/>
              <a:t>malong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mga</a:t>
            </a:r>
            <a:r>
              <a:rPr lang="en-US" dirty="0" smtClean="0"/>
              <a:t> </a:t>
            </a:r>
            <a:r>
              <a:rPr lang="en-US" b="1" dirty="0" err="1" smtClean="0"/>
              <a:t>Maranao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59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990600"/>
            <a:ext cx="6858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609600"/>
            <a:ext cx="6781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0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0104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7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781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60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160</TotalTime>
  <Words>107</Words>
  <Application>Microsoft Office PowerPoint</Application>
  <PresentationFormat>On-screen Show (4:3)</PresentationFormat>
  <Paragraphs>13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     EDUKASYON</vt:lpstr>
      <vt:lpstr>Sa paanong paraan nag-aaral ang mga sinaunang Pilipino? </vt:lpstr>
      <vt:lpstr>ALIBATA</vt:lpstr>
      <vt:lpstr>Paano ang pagsulat gamit ang ALIBATA?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EDUKASYON</dc:title>
  <dc:creator>GradeSchool</dc:creator>
  <cp:lastModifiedBy>GradeSchool</cp:lastModifiedBy>
  <cp:revision>14</cp:revision>
  <dcterms:created xsi:type="dcterms:W3CDTF">2011-07-20T01:00:18Z</dcterms:created>
  <dcterms:modified xsi:type="dcterms:W3CDTF">2011-08-17T08:11:54Z</dcterms:modified>
</cp:coreProperties>
</file>