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AAE8-2468-48D9-A007-60880266B658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E631-C6A4-42FB-B4EB-FD2C8438FA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CEBU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Labanan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Mactan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9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5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RAHA HUMABON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JUANA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Santo Niño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ibinigay</a:t>
            </a:r>
            <a:r>
              <a:rPr lang="en-US" b="1" dirty="0" smtClean="0"/>
              <a:t> </a:t>
            </a:r>
            <a:r>
              <a:rPr lang="en-US" b="1" dirty="0" err="1" smtClean="0"/>
              <a:t>bilang</a:t>
            </a:r>
            <a:r>
              <a:rPr lang="en-US" b="1" dirty="0" smtClean="0"/>
              <a:t> </a:t>
            </a:r>
            <a:r>
              <a:rPr lang="en-US" b="1" dirty="0" err="1" smtClean="0"/>
              <a:t>regalo</a:t>
            </a:r>
            <a:r>
              <a:rPr lang="en-US" b="1" dirty="0" smtClean="0"/>
              <a:t> </a:t>
            </a:r>
            <a:r>
              <a:rPr lang="en-US" b="1" dirty="0" err="1" smtClean="0"/>
              <a:t>kay</a:t>
            </a:r>
            <a:r>
              <a:rPr lang="en-US" b="1" dirty="0" smtClean="0"/>
              <a:t> Juana</a:t>
            </a:r>
            <a:endParaRPr lang="en-US" b="1" dirty="0"/>
          </a:p>
        </p:txBody>
      </p:sp>
      <p:pic>
        <p:nvPicPr>
          <p:cNvPr id="4" name="Picture 6" descr="http://fil.wikipilipinas.org/images/thumb/2/28/Sto_Nino_de_Cebu.jpg/150px-Sto_Nino_de_Ce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1054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21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Sa CEBU  </a:t>
            </a:r>
            <a:r>
              <a:rPr lang="en-US" dirty="0" err="1" smtClean="0"/>
              <a:t>unang</a:t>
            </a:r>
            <a:r>
              <a:rPr lang="en-US" dirty="0" smtClean="0"/>
              <a:t> </a:t>
            </a:r>
            <a:r>
              <a:rPr lang="en-US" dirty="0" err="1" smtClean="0"/>
              <a:t>itinatag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KRISTIYANISMO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Bininyagan</a:t>
            </a:r>
            <a:r>
              <a:rPr lang="en-US" dirty="0" smtClean="0"/>
              <a:t> </a:t>
            </a:r>
            <a:r>
              <a:rPr lang="en-US" dirty="0" err="1" smtClean="0"/>
              <a:t>dito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maraming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katutubo</a:t>
            </a:r>
            <a:r>
              <a:rPr lang="en-US" dirty="0" smtClean="0"/>
              <a:t> </a:t>
            </a:r>
            <a:r>
              <a:rPr lang="en-US" dirty="0" err="1" smtClean="0"/>
              <a:t>kasama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Raha</a:t>
            </a:r>
            <a:r>
              <a:rPr lang="en-US" dirty="0" smtClean="0"/>
              <a:t> </a:t>
            </a:r>
            <a:r>
              <a:rPr lang="en-US" dirty="0" err="1" smtClean="0"/>
              <a:t>Humabon</a:t>
            </a:r>
            <a:r>
              <a:rPr lang="en-US" dirty="0" smtClean="0"/>
              <a:t> at </a:t>
            </a:r>
            <a:r>
              <a:rPr lang="en-US" dirty="0" err="1" smtClean="0"/>
              <a:t>kanyang</a:t>
            </a:r>
            <a:r>
              <a:rPr lang="en-US" dirty="0" smtClean="0"/>
              <a:t> </a:t>
            </a:r>
            <a:r>
              <a:rPr lang="en-US" dirty="0" err="1" smtClean="0"/>
              <a:t>asawang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Juana.</a:t>
            </a:r>
          </a:p>
          <a:p>
            <a:r>
              <a:rPr lang="en-US" dirty="0" err="1" smtClean="0"/>
              <a:t>Bilang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r>
              <a:rPr lang="en-US" dirty="0" smtClean="0"/>
              <a:t> </a:t>
            </a:r>
            <a:r>
              <a:rPr lang="en-US" dirty="0" err="1" smtClean="0"/>
              <a:t>kay</a:t>
            </a:r>
            <a:r>
              <a:rPr lang="en-US" dirty="0" smtClean="0"/>
              <a:t> Juana </a:t>
            </a:r>
            <a:r>
              <a:rPr lang="en-US" dirty="0" err="1" smtClean="0"/>
              <a:t>ni</a:t>
            </a:r>
            <a:r>
              <a:rPr lang="en-US" dirty="0" smtClean="0"/>
              <a:t> Magellan, </a:t>
            </a:r>
            <a:r>
              <a:rPr lang="en-US" dirty="0" err="1" smtClean="0"/>
              <a:t>binigyan</a:t>
            </a:r>
            <a:r>
              <a:rPr lang="en-US" dirty="0" smtClean="0"/>
              <a:t> </a:t>
            </a:r>
            <a:r>
              <a:rPr lang="en-US" dirty="0" err="1" smtClean="0"/>
              <a:t>niya</a:t>
            </a:r>
            <a:r>
              <a:rPr lang="en-US" dirty="0" smtClean="0"/>
              <a:t> </a:t>
            </a:r>
            <a:r>
              <a:rPr lang="en-US" dirty="0" err="1" smtClean="0"/>
              <a:t>ito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Imahen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Santo Nino.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Magellan’s Cross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00250"/>
            <a:ext cx="6781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4399047"/>
              </p:ext>
            </p:extLst>
          </p:nvPr>
        </p:nvGraphicFramePr>
        <p:xfrm>
          <a:off x="914400" y="914400"/>
          <a:ext cx="7315199" cy="5410200"/>
        </p:xfrm>
        <a:graphic>
          <a:graphicData uri="http://schemas.openxmlformats.org/presentationml/2006/ole">
            <p:oleObj spid="_x0000_s2050" name="Photo Editor Photo" r:id="rId3" imgW="6066667" imgH="595238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99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28125" cy="6858000"/>
        </p:xfrm>
        <a:graphic>
          <a:graphicData uri="http://schemas.openxmlformats.org/presentationml/2006/ole">
            <p:oleObj spid="_x0000_s3074" name="Photo Editor Photo" r:id="rId3" imgW="5323810" imgH="3828571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1430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Basilica </a:t>
            </a:r>
            <a:r>
              <a:rPr lang="en-US" sz="4000" b="1" dirty="0" err="1" smtClean="0">
                <a:solidFill>
                  <a:srgbClr val="FF0000"/>
                </a:solidFill>
              </a:rPr>
              <a:t>Minore</a:t>
            </a:r>
            <a:r>
              <a:rPr lang="en-US" sz="4000" b="1" dirty="0" smtClean="0">
                <a:solidFill>
                  <a:srgbClr val="FF0000"/>
                </a:solidFill>
              </a:rPr>
              <a:t> del </a:t>
            </a:r>
            <a:r>
              <a:rPr lang="en-US" sz="4000" b="1" dirty="0" err="1" smtClean="0">
                <a:solidFill>
                  <a:srgbClr val="FF0000"/>
                </a:solidFill>
              </a:rPr>
              <a:t>Sto</a:t>
            </a:r>
            <a:r>
              <a:rPr lang="en-US" sz="4000" b="1" dirty="0" smtClean="0">
                <a:solidFill>
                  <a:srgbClr val="FF0000"/>
                </a:solidFill>
              </a:rPr>
              <a:t>. Niño- </a:t>
            </a:r>
            <a:r>
              <a:rPr lang="en-US" sz="4000" b="1" dirty="0" err="1" smtClean="0">
                <a:solidFill>
                  <a:srgbClr val="FF0000"/>
                </a:solidFill>
              </a:rPr>
              <a:t>dito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nakadambana</a:t>
            </a:r>
            <a:r>
              <a:rPr lang="en-US" sz="4000" b="1" dirty="0" smtClean="0">
                <a:solidFill>
                  <a:srgbClr val="FF0000"/>
                </a:solidFill>
              </a:rPr>
              <a:t> o </a:t>
            </a:r>
            <a:r>
              <a:rPr lang="en-US" sz="4000" b="1" dirty="0" err="1" smtClean="0">
                <a:solidFill>
                  <a:srgbClr val="FF0000"/>
                </a:solidFill>
              </a:rPr>
              <a:t>nakalagay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ang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Sto</a:t>
            </a:r>
            <a:r>
              <a:rPr lang="en-US" sz="4000" b="1" dirty="0" smtClean="0">
                <a:solidFill>
                  <a:srgbClr val="FF0000"/>
                </a:solidFill>
              </a:rPr>
              <a:t> Nino </a:t>
            </a:r>
            <a:r>
              <a:rPr lang="en-US" sz="4000" b="1" dirty="0" err="1" smtClean="0">
                <a:solidFill>
                  <a:srgbClr val="FF0000"/>
                </a:solidFill>
              </a:rPr>
              <a:t>na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ibinigay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kay</a:t>
            </a:r>
            <a:r>
              <a:rPr lang="en-US" sz="4000" b="1" dirty="0" smtClean="0">
                <a:solidFill>
                  <a:srgbClr val="FF0000"/>
                </a:solidFill>
              </a:rPr>
              <a:t> Juana </a:t>
            </a:r>
            <a:r>
              <a:rPr lang="en-US" sz="4000" b="1" dirty="0" err="1" smtClean="0">
                <a:solidFill>
                  <a:srgbClr val="FF0000"/>
                </a:solidFill>
              </a:rPr>
              <a:t>ni</a:t>
            </a:r>
            <a:r>
              <a:rPr lang="en-US" sz="4000" b="1" dirty="0" smtClean="0">
                <a:solidFill>
                  <a:srgbClr val="FF0000"/>
                </a:solidFill>
              </a:rPr>
              <a:t> Magellan.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LAPU-LAPU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8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739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Kauna-unahang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Bayaning</a:t>
            </a:r>
            <a:r>
              <a:rPr lang="en-US" sz="3200" b="1" dirty="0" smtClean="0"/>
              <a:t> Pilipino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Photo Editor Photo</vt:lpstr>
      <vt:lpstr>CEBU</vt:lpstr>
      <vt:lpstr> RAHA HUMABON</vt:lpstr>
      <vt:lpstr>JUANA</vt:lpstr>
      <vt:lpstr>Santo Niño na ibinigay bilang regalo kay Juana</vt:lpstr>
      <vt:lpstr>Slide 5</vt:lpstr>
      <vt:lpstr>Magellan’s Cross</vt:lpstr>
      <vt:lpstr>Slide 7</vt:lpstr>
      <vt:lpstr>Slide 8</vt:lpstr>
      <vt:lpstr>LAPU-LAPU</vt:lpstr>
      <vt:lpstr>Labanan sa Mactan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Libniboy</dc:creator>
  <cp:lastModifiedBy>Libniboy</cp:lastModifiedBy>
  <cp:revision>7</cp:revision>
  <dcterms:created xsi:type="dcterms:W3CDTF">2011-08-23T14:56:56Z</dcterms:created>
  <dcterms:modified xsi:type="dcterms:W3CDTF">2011-08-23T15:04:49Z</dcterms:modified>
</cp:coreProperties>
</file>