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61" r:id="rId5"/>
    <p:sldId id="264" r:id="rId6"/>
    <p:sldId id="265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5359F6-CF32-4A89-8697-5849404FBD10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DF937-F673-4A21-999B-83C5B76AB3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5359F6-CF32-4A89-8697-5849404FBD10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DF937-F673-4A21-999B-83C5B76AB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5359F6-CF32-4A89-8697-5849404FBD10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DF937-F673-4A21-999B-83C5B76AB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5359F6-CF32-4A89-8697-5849404FBD10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DF937-F673-4A21-999B-83C5B76AB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5359F6-CF32-4A89-8697-5849404FBD10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DF937-F673-4A21-999B-83C5B76AB3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5359F6-CF32-4A89-8697-5849404FBD10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DF937-F673-4A21-999B-83C5B76AB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5359F6-CF32-4A89-8697-5849404FBD10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DF937-F673-4A21-999B-83C5B76AB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5359F6-CF32-4A89-8697-5849404FBD10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DF937-F673-4A21-999B-83C5B76AB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5359F6-CF32-4A89-8697-5849404FBD10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DF937-F673-4A21-999B-83C5B76AB3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5359F6-CF32-4A89-8697-5849404FBD10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DF937-F673-4A21-999B-83C5B76AB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5359F6-CF32-4A89-8697-5849404FBD10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DF937-F673-4A21-999B-83C5B76AB3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15359F6-CF32-4A89-8697-5849404FBD10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4BDF937-F673-4A21-999B-83C5B76AB3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81000"/>
            <a:ext cx="7406640" cy="3886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effectLst/>
                <a:latin typeface="Andalus" pitchFamily="18" charset="-78"/>
                <a:cs typeface="Andalus" pitchFamily="18" charset="-78"/>
              </a:rPr>
              <a:t>ANG MGA HAMON SA KAPANGYARIHANG ESPANYOL</a:t>
            </a:r>
            <a:r>
              <a:rPr lang="en-US" sz="4000" dirty="0">
                <a:effectLst/>
                <a:latin typeface="Andalus" pitchFamily="18" charset="-78"/>
                <a:cs typeface="Andalus" pitchFamily="18" charset="-78"/>
              </a:rPr>
              <a:t/>
            </a:r>
            <a:br>
              <a:rPr lang="en-US" sz="4000" dirty="0">
                <a:effectLst/>
                <a:latin typeface="Andalus" pitchFamily="18" charset="-78"/>
                <a:cs typeface="Andalus" pitchFamily="18" charset="-78"/>
              </a:rPr>
            </a:br>
            <a:endParaRPr lang="en-US" sz="40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305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24933512"/>
              </p:ext>
            </p:extLst>
          </p:nvPr>
        </p:nvGraphicFramePr>
        <p:xfrm>
          <a:off x="762000" y="1143000"/>
          <a:ext cx="7890388" cy="449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7368"/>
                <a:gridCol w="768091"/>
                <a:gridCol w="925570"/>
                <a:gridCol w="1768535"/>
                <a:gridCol w="1360412"/>
                <a:gridCol w="1360412"/>
              </a:tblGrid>
              <a:tr h="631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Pag-aalsa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Petsa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Pook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>
                          <a:effectLst/>
                        </a:rPr>
                        <a:t>Dahilan</a:t>
                      </a:r>
                      <a:endParaRPr lang="en-US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>
                          <a:effectLst/>
                        </a:rPr>
                        <a:t>Lider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>
                          <a:effectLst/>
                        </a:rPr>
                        <a:t>Resulta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130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>
                          <a:effectLst/>
                        </a:rPr>
                        <a:t>1. </a:t>
                      </a:r>
                      <a:r>
                        <a:rPr lang="en-US" sz="1800" dirty="0" err="1">
                          <a:effectLst/>
                        </a:rPr>
                        <a:t>Lapu</a:t>
                      </a:r>
                      <a:r>
                        <a:rPr lang="en-US" sz="1800" dirty="0">
                          <a:effectLst/>
                        </a:rPr>
                        <a:t>- </a:t>
                      </a:r>
                      <a:r>
                        <a:rPr lang="en-US" sz="1800" dirty="0" err="1">
                          <a:effectLst/>
                        </a:rPr>
                        <a:t>Lapu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>
                          <a:effectLst/>
                        </a:rPr>
                        <a:t>1521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Mactan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Pagtatanggol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Mactan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>
                          <a:effectLst/>
                        </a:rPr>
                        <a:t>Lapu-Lapu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Napatay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Magellan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b="0" dirty="0">
                          <a:effectLst/>
                        </a:rPr>
                        <a:t>2. </a:t>
                      </a:r>
                      <a:r>
                        <a:rPr lang="en-US" sz="1800" b="0" dirty="0" err="1">
                          <a:effectLst/>
                        </a:rPr>
                        <a:t>Lakandula</a:t>
                      </a:r>
                      <a:r>
                        <a:rPr lang="en-US" sz="1800" b="0" dirty="0">
                          <a:effectLst/>
                        </a:rPr>
                        <a:t>/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b="0" dirty="0">
                          <a:effectLst/>
                        </a:rPr>
                        <a:t>    </a:t>
                      </a:r>
                      <a:r>
                        <a:rPr lang="en-US" sz="1800" b="0" dirty="0" err="1">
                          <a:effectLst/>
                        </a:rPr>
                        <a:t>Sulayman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b="0" dirty="0">
                          <a:effectLst/>
                        </a:rPr>
                        <a:t>1574</a:t>
                      </a:r>
                      <a:endParaRPr lang="en-US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Tondo</a:t>
                      </a:r>
                      <a:r>
                        <a:rPr lang="en-US" sz="1800" dirty="0">
                          <a:effectLst/>
                        </a:rPr>
                        <a:t>/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Maynila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>
                          <a:effectLst/>
                        </a:rPr>
                        <a:t>di-</a:t>
                      </a:r>
                      <a:r>
                        <a:rPr lang="en-US" sz="1800" dirty="0" err="1">
                          <a:effectLst/>
                        </a:rPr>
                        <a:t>pagtupad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mga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Kastila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pribilehiyo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ipinangako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nila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Lakandula</a:t>
                      </a:r>
                      <a:r>
                        <a:rPr lang="en-US" sz="1800" dirty="0">
                          <a:effectLst/>
                        </a:rPr>
                        <a:t>/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Sulayman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Pinangakuan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uli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sila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mga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Kastila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8211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68350038"/>
              </p:ext>
            </p:extLst>
          </p:nvPr>
        </p:nvGraphicFramePr>
        <p:xfrm>
          <a:off x="990600" y="-496316"/>
          <a:ext cx="7772400" cy="9875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  <a:gridCol w="762000"/>
                <a:gridCol w="1022131"/>
                <a:gridCol w="1878725"/>
                <a:gridCol w="1445172"/>
                <a:gridCol w="1445172"/>
              </a:tblGrid>
              <a:tr h="354989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r>
                        <a:rPr lang="en-US" sz="1800" dirty="0" smtClean="0">
                          <a:effectLst/>
                        </a:rPr>
                        <a:t>. </a:t>
                      </a:r>
                      <a:r>
                        <a:rPr lang="en-US" sz="1800" dirty="0" err="1">
                          <a:effectLst/>
                        </a:rPr>
                        <a:t>Tamblot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>
                          <a:effectLst/>
                        </a:rPr>
                        <a:t>1622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>
                          <a:effectLst/>
                        </a:rPr>
                        <a:t>Bohol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Tamblot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l"/>
                        </a:tabLst>
                        <a:defRPr/>
                      </a:pPr>
                      <a:r>
                        <a:rPr lang="en-US" sz="1800" dirty="0" err="1">
                          <a:effectLst/>
                        </a:rPr>
                        <a:t>Nasugpo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pag-alsa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magkasamang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puwersa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mga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Gustong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bumalik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sa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pananampalataya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ng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mga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ninuno</a:t>
                      </a:r>
                      <a:endParaRPr lang="en-US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 err="1" smtClean="0">
                          <a:effectLst/>
                        </a:rPr>
                        <a:t>Kastila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at </a:t>
                      </a:r>
                      <a:r>
                        <a:rPr lang="en-US" sz="1800" dirty="0" err="1">
                          <a:effectLst/>
                        </a:rPr>
                        <a:t>mga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Pilipinong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sundalo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/>
                </a:tc>
              </a:tr>
              <a:tr h="296622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r>
                        <a:rPr lang="en-US" sz="1800" dirty="0" smtClean="0">
                          <a:effectLst/>
                        </a:rPr>
                        <a:t>. </a:t>
                      </a:r>
                      <a:r>
                        <a:rPr lang="en-US" sz="1800" dirty="0" err="1">
                          <a:effectLst/>
                        </a:rPr>
                        <a:t>Bankaw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>
                          <a:effectLst/>
                        </a:rPr>
                        <a:t>1622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>
                          <a:effectLst/>
                        </a:rPr>
                        <a:t>Leyte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Ipaglaban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karapatan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sa</a:t>
                      </a:r>
                      <a:r>
                        <a:rPr lang="en-US" sz="1800" dirty="0">
                          <a:effectLst/>
                        </a:rPr>
                        <a:t> dating </a:t>
                      </a:r>
                      <a:r>
                        <a:rPr lang="en-US" sz="1800" dirty="0" err="1">
                          <a:effectLst/>
                        </a:rPr>
                        <a:t>relihiyon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Bankaw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Namatay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Bankaw</a:t>
                      </a:r>
                      <a:r>
                        <a:rPr lang="en-US" sz="1800" dirty="0">
                          <a:effectLst/>
                        </a:rPr>
                        <a:t> at </a:t>
                      </a:r>
                      <a:r>
                        <a:rPr lang="en-US" sz="1800" dirty="0" err="1">
                          <a:effectLst/>
                        </a:rPr>
                        <a:t>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ulo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niya</a:t>
                      </a:r>
                      <a:r>
                        <a:rPr lang="en-US" sz="1800" dirty="0">
                          <a:effectLst/>
                        </a:rPr>
                        <a:t> ay </a:t>
                      </a:r>
                      <a:r>
                        <a:rPr lang="en-US" sz="1800" dirty="0" err="1">
                          <a:effectLst/>
                        </a:rPr>
                        <a:t>inilagay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isang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tulos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1420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58160669"/>
              </p:ext>
            </p:extLst>
          </p:nvPr>
        </p:nvGraphicFramePr>
        <p:xfrm>
          <a:off x="304800" y="381000"/>
          <a:ext cx="8381999" cy="533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9690"/>
                <a:gridCol w="722586"/>
                <a:gridCol w="1300655"/>
                <a:gridCol w="1878724"/>
                <a:gridCol w="1445172"/>
                <a:gridCol w="1445172"/>
              </a:tblGrid>
              <a:tr h="5334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5. </a:t>
                      </a:r>
                      <a:r>
                        <a:rPr lang="en-US" sz="1600" dirty="0" err="1" smtClean="0">
                          <a:effectLst/>
                        </a:rPr>
                        <a:t>Silang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600" dirty="0">
                          <a:effectLst/>
                        </a:rPr>
                        <a:t>1762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Ilokos</a:t>
                      </a:r>
                      <a:r>
                        <a:rPr lang="en-US" sz="1600" dirty="0">
                          <a:effectLst/>
                        </a:rPr>
                        <a:t> Sur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Pagtanggi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buwis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600" dirty="0">
                          <a:effectLst/>
                        </a:rPr>
                        <a:t>Diego </a:t>
                      </a:r>
                      <a:r>
                        <a:rPr lang="en-US" sz="1600" dirty="0" err="1">
                          <a:effectLst/>
                        </a:rPr>
                        <a:t>Silang</a:t>
                      </a:r>
                      <a:r>
                        <a:rPr lang="en-US" sz="1600" dirty="0">
                          <a:effectLst/>
                        </a:rPr>
                        <a:t>/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600" dirty="0">
                          <a:effectLst/>
                        </a:rPr>
                        <a:t>Gabriela </a:t>
                      </a:r>
                      <a:r>
                        <a:rPr lang="en-US" sz="1600" dirty="0" err="1">
                          <a:effectLst/>
                        </a:rPr>
                        <a:t>Silang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Pinatay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siya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kanyang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kaibigan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</a:t>
                      </a:r>
                      <a:r>
                        <a:rPr lang="en-US" sz="1600" dirty="0">
                          <a:effectLst/>
                        </a:rPr>
                        <a:t> Miguel </a:t>
                      </a:r>
                      <a:r>
                        <a:rPr lang="en-US" sz="1600" dirty="0" err="1">
                          <a:effectLst/>
                        </a:rPr>
                        <a:t>Vicos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Namatay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siyang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nakikipaglaban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mga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tauhan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ni</a:t>
                      </a:r>
                      <a:r>
                        <a:rPr lang="en-US" sz="1600" dirty="0">
                          <a:effectLst/>
                        </a:rPr>
                        <a:t> Don Miguel de </a:t>
                      </a:r>
                      <a:r>
                        <a:rPr lang="en-US" sz="1600" dirty="0" err="1">
                          <a:effectLst/>
                        </a:rPr>
                        <a:t>Arza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315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31018995"/>
              </p:ext>
            </p:extLst>
          </p:nvPr>
        </p:nvGraphicFramePr>
        <p:xfrm>
          <a:off x="609599" y="381000"/>
          <a:ext cx="8229598" cy="51324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0786"/>
                <a:gridCol w="709448"/>
                <a:gridCol w="1277007"/>
                <a:gridCol w="1844565"/>
                <a:gridCol w="1418896"/>
                <a:gridCol w="1418896"/>
              </a:tblGrid>
              <a:tr h="513242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6.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Silang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600" dirty="0">
                          <a:effectLst/>
                        </a:rPr>
                        <a:t>1762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Ilokos</a:t>
                      </a:r>
                      <a:r>
                        <a:rPr lang="en-US" sz="1600" dirty="0">
                          <a:effectLst/>
                        </a:rPr>
                        <a:t> Sur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Pagtanggi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buwis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600" dirty="0">
                          <a:effectLst/>
                        </a:rPr>
                        <a:t>Diego </a:t>
                      </a:r>
                      <a:r>
                        <a:rPr lang="en-US" sz="1600" dirty="0" err="1">
                          <a:effectLst/>
                        </a:rPr>
                        <a:t>Silang</a:t>
                      </a:r>
                      <a:r>
                        <a:rPr lang="en-US" sz="1600" dirty="0">
                          <a:effectLst/>
                        </a:rPr>
                        <a:t>/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600" dirty="0">
                          <a:effectLst/>
                        </a:rPr>
                        <a:t>Gabriela </a:t>
                      </a:r>
                      <a:r>
                        <a:rPr lang="en-US" sz="1600" dirty="0" err="1">
                          <a:effectLst/>
                        </a:rPr>
                        <a:t>Silang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Pinatay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siya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kanyang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kaibigan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</a:t>
                      </a:r>
                      <a:r>
                        <a:rPr lang="en-US" sz="1600" dirty="0">
                          <a:effectLst/>
                        </a:rPr>
                        <a:t> Miguel </a:t>
                      </a:r>
                      <a:r>
                        <a:rPr lang="en-US" sz="1600" dirty="0" err="1">
                          <a:effectLst/>
                        </a:rPr>
                        <a:t>Vicos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Namatay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siyang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nakikipaglaban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mga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tauhan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ni</a:t>
                      </a:r>
                      <a:r>
                        <a:rPr lang="en-US" sz="1600" dirty="0">
                          <a:effectLst/>
                        </a:rPr>
                        <a:t> Don Miguel de </a:t>
                      </a:r>
                      <a:r>
                        <a:rPr lang="en-US" sz="1600" dirty="0" err="1">
                          <a:effectLst/>
                        </a:rPr>
                        <a:t>Arza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70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70109860"/>
              </p:ext>
            </p:extLst>
          </p:nvPr>
        </p:nvGraphicFramePr>
        <p:xfrm>
          <a:off x="304798" y="228600"/>
          <a:ext cx="8458202" cy="3086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4142"/>
                <a:gridCol w="729156"/>
                <a:gridCol w="1312480"/>
                <a:gridCol w="1895804"/>
                <a:gridCol w="1458310"/>
                <a:gridCol w="1458310"/>
              </a:tblGrid>
              <a:tr h="30861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7.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Hermano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    Pule 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>
                          <a:effectLst/>
                        </a:rPr>
                        <a:t>1840  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>
                          <a:effectLst/>
                        </a:rPr>
                        <a:t>Tayabas,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>
                          <a:effectLst/>
                        </a:rPr>
                        <a:t>Quezon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Pagtanggi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simbahan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tanggapin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siya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dahil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isa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siyang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katutubo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Apolinario</a:t>
                      </a:r>
                      <a:r>
                        <a:rPr lang="en-US" sz="1800" dirty="0">
                          <a:effectLst/>
                        </a:rPr>
                        <a:t> de la Cruz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n-US" sz="1800" dirty="0" err="1">
                          <a:effectLst/>
                        </a:rPr>
                        <a:t>Hinuli</a:t>
                      </a:r>
                      <a:r>
                        <a:rPr lang="en-US" sz="1800" dirty="0">
                          <a:effectLst/>
                        </a:rPr>
                        <a:t> at </a:t>
                      </a:r>
                      <a:r>
                        <a:rPr lang="en-US" sz="1800" dirty="0" err="1">
                          <a:effectLst/>
                        </a:rPr>
                        <a:t>pinatay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400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81000"/>
            <a:ext cx="7790688" cy="6019800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Arial Narrow" pitchFamily="34" charset="0"/>
              </a:rPr>
              <a:t>Kinalabasan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ng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mga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Pag-aalsa</a:t>
            </a:r>
            <a:r>
              <a:rPr lang="en-US" b="1" dirty="0">
                <a:latin typeface="Arial Narrow" pitchFamily="34" charset="0"/>
              </a:rPr>
              <a:t>:</a:t>
            </a:r>
          </a:p>
          <a:p>
            <a:pPr marL="82296" indent="0">
              <a:buNone/>
            </a:pPr>
            <a:r>
              <a:rPr lang="en-US" dirty="0" smtClean="0">
                <a:latin typeface="Arial Narrow" pitchFamily="34" charset="0"/>
              </a:rPr>
              <a:t>Hindi </a:t>
            </a:r>
            <a:r>
              <a:rPr lang="en-US" dirty="0" err="1">
                <a:latin typeface="Arial Narrow" pitchFamily="34" charset="0"/>
              </a:rPr>
              <a:t>nagawang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matagumpay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ginawang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pag-aalsa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mga</a:t>
            </a:r>
            <a:r>
              <a:rPr lang="en-US" dirty="0">
                <a:latin typeface="Arial Narrow" pitchFamily="34" charset="0"/>
              </a:rPr>
              <a:t> Pilipino </a:t>
            </a:r>
            <a:r>
              <a:rPr lang="en-US" dirty="0" err="1">
                <a:latin typeface="Arial Narrow" pitchFamily="34" charset="0"/>
              </a:rPr>
              <a:t>laban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mga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Kastila</a:t>
            </a:r>
            <a:r>
              <a:rPr lang="en-US" dirty="0">
                <a:latin typeface="Arial Narrow" pitchFamily="34" charset="0"/>
              </a:rPr>
              <a:t>. </a:t>
            </a:r>
            <a:r>
              <a:rPr lang="en-US" dirty="0" err="1">
                <a:latin typeface="Arial Narrow" pitchFamily="34" charset="0"/>
              </a:rPr>
              <a:t>Subalit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kahit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paano</a:t>
            </a:r>
            <a:r>
              <a:rPr lang="en-US" dirty="0">
                <a:latin typeface="Arial Narrow" pitchFamily="34" charset="0"/>
              </a:rPr>
              <a:t> ay </a:t>
            </a:r>
            <a:r>
              <a:rPr lang="en-US" dirty="0" err="1">
                <a:latin typeface="Arial Narrow" pitchFamily="34" charset="0"/>
              </a:rPr>
              <a:t>naging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ito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upang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maiparating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mga</a:t>
            </a:r>
            <a:r>
              <a:rPr lang="en-US" dirty="0">
                <a:latin typeface="Arial Narrow" pitchFamily="34" charset="0"/>
              </a:rPr>
              <a:t> Pilipino </a:t>
            </a:r>
            <a:r>
              <a:rPr lang="en-US" dirty="0" err="1">
                <a:latin typeface="Arial Narrow" pitchFamily="34" charset="0"/>
              </a:rPr>
              <a:t>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kawalan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kasiyahan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nila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pamamalakad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mga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Espanyol</a:t>
            </a:r>
            <a:r>
              <a:rPr lang="en-US" dirty="0">
                <a:latin typeface="Arial Narrow" pitchFamily="34" charset="0"/>
              </a:rPr>
              <a:t>.</a:t>
            </a:r>
          </a:p>
          <a:p>
            <a:pPr marL="82296" indent="0">
              <a:buNone/>
            </a:pPr>
            <a:endParaRPr lang="en-US" dirty="0" smtClean="0">
              <a:latin typeface="Arial Narrow" pitchFamily="34" charset="0"/>
            </a:endParaRPr>
          </a:p>
          <a:p>
            <a:pPr marL="82296" indent="0">
              <a:buNone/>
            </a:pPr>
            <a:r>
              <a:rPr lang="en-US" dirty="0" err="1" smtClean="0">
                <a:latin typeface="Arial Narrow" pitchFamily="34" charset="0"/>
              </a:rPr>
              <a:t>Ang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mga</a:t>
            </a:r>
            <a:r>
              <a:rPr lang="en-US" dirty="0">
                <a:latin typeface="Arial Narrow" pitchFamily="34" charset="0"/>
              </a:rPr>
              <a:t> Pilipino </a:t>
            </a:r>
            <a:r>
              <a:rPr lang="en-US" dirty="0" err="1">
                <a:latin typeface="Arial Narrow" pitchFamily="34" charset="0"/>
              </a:rPr>
              <a:t>bagama’t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bigo</a:t>
            </a:r>
            <a:r>
              <a:rPr lang="en-US" dirty="0">
                <a:latin typeface="Arial Narrow" pitchFamily="34" charset="0"/>
              </a:rPr>
              <a:t> ay </a:t>
            </a:r>
            <a:r>
              <a:rPr lang="en-US" dirty="0" err="1">
                <a:latin typeface="Arial Narrow" pitchFamily="34" charset="0"/>
              </a:rPr>
              <a:t>lumantad</a:t>
            </a:r>
            <a:r>
              <a:rPr lang="en-US" dirty="0">
                <a:latin typeface="Arial Narrow" pitchFamily="34" charset="0"/>
              </a:rPr>
              <a:t> pa </a:t>
            </a:r>
            <a:r>
              <a:rPr lang="en-US" dirty="0" err="1">
                <a:latin typeface="Arial Narrow" pitchFamily="34" charset="0"/>
              </a:rPr>
              <a:t>rin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katangiang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taglay</a:t>
            </a:r>
            <a:r>
              <a:rPr lang="en-US" dirty="0">
                <a:latin typeface="Arial Narrow" pitchFamily="34" charset="0"/>
              </a:rPr>
              <a:t>- </a:t>
            </a:r>
            <a:r>
              <a:rPr lang="en-US" dirty="0" err="1">
                <a:latin typeface="Arial Narrow" pitchFamily="34" charset="0"/>
              </a:rPr>
              <a:t>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pagmamahal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kalayaan</a:t>
            </a:r>
            <a:r>
              <a:rPr lang="en-US" dirty="0">
                <a:latin typeface="Arial Narrow" pitchFamily="34" charset="0"/>
              </a:rPr>
              <a:t> at </a:t>
            </a:r>
            <a:r>
              <a:rPr lang="en-US" dirty="0" err="1">
                <a:latin typeface="Arial Narrow" pitchFamily="34" charset="0"/>
              </a:rPr>
              <a:t>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pakikibaka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para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kanilang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paniniwala</a:t>
            </a:r>
            <a:r>
              <a:rPr lang="en-US" dirty="0">
                <a:latin typeface="Arial Narrow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578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8019288" cy="57150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/>
              <a:t>Dahilan</a:t>
            </a:r>
            <a:r>
              <a:rPr lang="en-US" b="1" dirty="0"/>
              <a:t> </a:t>
            </a:r>
            <a:r>
              <a:rPr lang="en-US" b="1" dirty="0" err="1"/>
              <a:t>ng</a:t>
            </a:r>
            <a:r>
              <a:rPr lang="en-US" b="1" dirty="0"/>
              <a:t> </a:t>
            </a:r>
            <a:r>
              <a:rPr lang="en-US" b="1" dirty="0" err="1"/>
              <a:t>Kabiguan</a:t>
            </a:r>
            <a:r>
              <a:rPr lang="en-US" dirty="0"/>
              <a:t>:</a:t>
            </a:r>
          </a:p>
          <a:p>
            <a:pPr marL="82296" indent="0">
              <a:buNone/>
            </a:pPr>
            <a:r>
              <a:rPr lang="en-US" dirty="0" err="1" smtClean="0">
                <a:latin typeface="Arial Narrow" pitchFamily="34" charset="0"/>
              </a:rPr>
              <a:t>Malaking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salik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pagkakalayu-layo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mga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pulo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Pilipinas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mabilis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paghahari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mga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Espanyol</a:t>
            </a:r>
            <a:r>
              <a:rPr lang="en-US" dirty="0">
                <a:latin typeface="Arial Narrow" pitchFamily="34" charset="0"/>
              </a:rPr>
              <a:t>. </a:t>
            </a:r>
            <a:r>
              <a:rPr lang="en-US" dirty="0" err="1">
                <a:latin typeface="Arial Narrow" pitchFamily="34" charset="0"/>
              </a:rPr>
              <a:t>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mga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pag-aalsa</a:t>
            </a:r>
            <a:r>
              <a:rPr lang="en-US" dirty="0">
                <a:latin typeface="Arial Narrow" pitchFamily="34" charset="0"/>
              </a:rPr>
              <a:t> ay </a:t>
            </a:r>
            <a:r>
              <a:rPr lang="en-US" dirty="0" err="1">
                <a:latin typeface="Arial Narrow" pitchFamily="34" charset="0"/>
              </a:rPr>
              <a:t>naganap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iba’t-ibang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dako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bansa</a:t>
            </a:r>
            <a:r>
              <a:rPr lang="en-US" dirty="0">
                <a:latin typeface="Arial Narrow" pitchFamily="34" charset="0"/>
              </a:rPr>
              <a:t> kaya </a:t>
            </a:r>
            <a:r>
              <a:rPr lang="en-US" dirty="0" err="1">
                <a:latin typeface="Arial Narrow" pitchFamily="34" charset="0"/>
              </a:rPr>
              <a:t>hindi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naging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madali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para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mga</a:t>
            </a:r>
            <a:r>
              <a:rPr lang="en-US" dirty="0">
                <a:latin typeface="Arial Narrow" pitchFamily="34" charset="0"/>
              </a:rPr>
              <a:t> Pilipino </a:t>
            </a:r>
            <a:r>
              <a:rPr lang="en-US" dirty="0" err="1">
                <a:latin typeface="Arial Narrow" pitchFamily="34" charset="0"/>
              </a:rPr>
              <a:t>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magkaisa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laban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kapangyarihang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Espanyol</a:t>
            </a:r>
            <a:r>
              <a:rPr lang="en-US" dirty="0">
                <a:latin typeface="Arial Narrow" pitchFamily="34" charset="0"/>
              </a:rPr>
              <a:t>.  </a:t>
            </a:r>
            <a:endParaRPr lang="en-US" dirty="0" smtClean="0">
              <a:latin typeface="Arial Narrow" pitchFamily="34" charset="0"/>
            </a:endParaRPr>
          </a:p>
          <a:p>
            <a:pPr marL="82296" indent="0">
              <a:buNone/>
            </a:pPr>
            <a:endParaRPr lang="en-US" dirty="0">
              <a:latin typeface="Arial Narrow" pitchFamily="34" charset="0"/>
            </a:endParaRPr>
          </a:p>
          <a:p>
            <a:pPr marL="82296" indent="0">
              <a:buNone/>
            </a:pPr>
            <a:r>
              <a:rPr lang="en-US" dirty="0" smtClean="0">
                <a:latin typeface="Arial Narrow" pitchFamily="34" charset="0"/>
              </a:rPr>
              <a:t>Sa </a:t>
            </a:r>
            <a:r>
              <a:rPr lang="en-US" dirty="0" err="1">
                <a:latin typeface="Arial Narrow" pitchFamily="34" charset="0"/>
              </a:rPr>
              <a:t>gitna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pag-aalsa</a:t>
            </a:r>
            <a:r>
              <a:rPr lang="en-US" dirty="0">
                <a:latin typeface="Arial Narrow" pitchFamily="34" charset="0"/>
              </a:rPr>
              <a:t> ay </a:t>
            </a:r>
            <a:r>
              <a:rPr lang="en-US" dirty="0" err="1">
                <a:latin typeface="Arial Narrow" pitchFamily="34" charset="0"/>
              </a:rPr>
              <a:t>walang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lumitaw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malakas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pinuno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para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pamunuan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mga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pag-aalsa</a:t>
            </a:r>
            <a:r>
              <a:rPr lang="en-US" dirty="0">
                <a:latin typeface="Arial Narrow" pitchFamily="34" charset="0"/>
              </a:rPr>
              <a:t>. </a:t>
            </a:r>
            <a:r>
              <a:rPr lang="en-US" dirty="0" err="1">
                <a:latin typeface="Arial Narrow" pitchFamily="34" charset="0"/>
              </a:rPr>
              <a:t>Naging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hadlang</a:t>
            </a:r>
            <a:r>
              <a:rPr lang="en-US" dirty="0">
                <a:latin typeface="Arial Narrow" pitchFamily="34" charset="0"/>
              </a:rPr>
              <a:t> din </a:t>
            </a:r>
            <a:r>
              <a:rPr lang="en-US" dirty="0" err="1">
                <a:latin typeface="Arial Narrow" pitchFamily="34" charset="0"/>
              </a:rPr>
              <a:t>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suliranin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transportasyon</a:t>
            </a:r>
            <a:r>
              <a:rPr lang="en-US" dirty="0">
                <a:latin typeface="Arial Narrow" pitchFamily="34" charset="0"/>
              </a:rPr>
              <a:t> at </a:t>
            </a:r>
            <a:r>
              <a:rPr lang="en-US" dirty="0" err="1">
                <a:latin typeface="Arial Narrow" pitchFamily="34" charset="0"/>
              </a:rPr>
              <a:t>komunikasyon</a:t>
            </a:r>
            <a:r>
              <a:rPr lang="en-US" dirty="0">
                <a:latin typeface="Arial Narrow" pitchFamily="34" charset="0"/>
              </a:rPr>
              <a:t>. Hindi </a:t>
            </a:r>
            <a:r>
              <a:rPr lang="en-US" dirty="0" err="1">
                <a:latin typeface="Arial Narrow" pitchFamily="34" charset="0"/>
              </a:rPr>
              <a:t>nagkatulungan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mga</a:t>
            </a:r>
            <a:r>
              <a:rPr lang="en-US" dirty="0">
                <a:latin typeface="Arial Narrow" pitchFamily="34" charset="0"/>
              </a:rPr>
              <a:t> Pilipino at </a:t>
            </a:r>
            <a:r>
              <a:rPr lang="en-US" dirty="0" err="1">
                <a:latin typeface="Arial Narrow" pitchFamily="34" charset="0"/>
              </a:rPr>
              <a:t>naging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pabugsu-bugso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kanilang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pakikipaglaban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madali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namang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nasugpo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mga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Kastila</a:t>
            </a:r>
            <a:r>
              <a:rPr lang="en-US" dirty="0">
                <a:latin typeface="Arial Narrow" pitchFamily="34" charset="0"/>
              </a:rPr>
              <a:t>. </a:t>
            </a:r>
            <a:r>
              <a:rPr lang="en-US" dirty="0" err="1">
                <a:latin typeface="Arial Narrow" pitchFamily="34" charset="0"/>
              </a:rPr>
              <a:t>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mga</a:t>
            </a:r>
            <a:r>
              <a:rPr lang="en-US" dirty="0">
                <a:latin typeface="Arial Narrow" pitchFamily="34" charset="0"/>
              </a:rPr>
              <a:t> Pilipino ay </a:t>
            </a:r>
            <a:r>
              <a:rPr lang="en-US" dirty="0" err="1">
                <a:latin typeface="Arial Narrow" pitchFamily="34" charset="0"/>
              </a:rPr>
              <a:t>walang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itatapat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malalakas</a:t>
            </a:r>
            <a:r>
              <a:rPr lang="en-US" dirty="0">
                <a:latin typeface="Arial Narrow" pitchFamily="34" charset="0"/>
              </a:rPr>
              <a:t> at </a:t>
            </a:r>
            <a:r>
              <a:rPr lang="en-US" dirty="0" err="1">
                <a:latin typeface="Arial Narrow" pitchFamily="34" charset="0"/>
              </a:rPr>
              <a:t>mahuhusay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armas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mga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kalaban</a:t>
            </a:r>
            <a:r>
              <a:rPr lang="en-US" dirty="0">
                <a:latin typeface="Arial Narrow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104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479</TotalTime>
  <Words>374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ANG MGA HAMON SA KAPANGYARIHANG ESPANYOL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 MGA HAMON SA KAPANGYARIHANG ESPANYOL</dc:title>
  <dc:creator>nelle</dc:creator>
  <cp:lastModifiedBy>Kristel</cp:lastModifiedBy>
  <cp:revision>14</cp:revision>
  <dcterms:created xsi:type="dcterms:W3CDTF">2012-01-11T16:28:00Z</dcterms:created>
  <dcterms:modified xsi:type="dcterms:W3CDTF">2012-02-04T02:01:00Z</dcterms:modified>
</cp:coreProperties>
</file>