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59" r:id="rId4"/>
    <p:sldId id="257" r:id="rId5"/>
    <p:sldId id="260" r:id="rId6"/>
    <p:sldId id="261" r:id="rId7"/>
    <p:sldId id="262" r:id="rId8"/>
    <p:sldId id="258" r:id="rId9"/>
    <p:sldId id="263" r:id="rId10"/>
    <p:sldId id="281" r:id="rId11"/>
    <p:sldId id="264" r:id="rId12"/>
    <p:sldId id="265" r:id="rId13"/>
    <p:sldId id="267" r:id="rId14"/>
    <p:sldId id="268" r:id="rId15"/>
    <p:sldId id="269" r:id="rId16"/>
    <p:sldId id="270" r:id="rId17"/>
    <p:sldId id="273" r:id="rId18"/>
    <p:sldId id="272" r:id="rId19"/>
    <p:sldId id="271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74" autoAdjust="0"/>
    <p:restoredTop sz="94660"/>
  </p:normalViewPr>
  <p:slideViewPr>
    <p:cSldViewPr>
      <p:cViewPr>
        <p:scale>
          <a:sx n="66" d="100"/>
          <a:sy n="66" d="100"/>
        </p:scale>
        <p:origin x="-82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59898"/>
            <a:ext cx="7696200" cy="1472184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latin typeface="Algerian" pitchFamily="82" charset="0"/>
              </a:rPr>
              <a:t>Pagkamamamayang</a:t>
            </a:r>
            <a:r>
              <a:rPr lang="en-US" sz="5400" dirty="0" smtClean="0">
                <a:latin typeface="Algerian" pitchFamily="82" charset="0"/>
              </a:rPr>
              <a:t> Pilipino</a:t>
            </a:r>
            <a:endParaRPr lang="en-US" sz="54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err="1" smtClean="0"/>
              <a:t>Paano</a:t>
            </a:r>
            <a:r>
              <a:rPr lang="en-US" sz="4400" dirty="0" smtClean="0"/>
              <a:t> mo </a:t>
            </a:r>
            <a:r>
              <a:rPr lang="en-US" sz="4400" dirty="0" err="1" smtClean="0"/>
              <a:t>mabibigyang</a:t>
            </a:r>
            <a:r>
              <a:rPr lang="en-US" sz="4400" dirty="0" smtClean="0"/>
              <a:t> </a:t>
            </a:r>
            <a:r>
              <a:rPr lang="en-US" sz="4400" dirty="0" err="1" smtClean="0"/>
              <a:t>halaga</a:t>
            </a:r>
            <a:r>
              <a:rPr lang="en-US" sz="4400" dirty="0" smtClean="0"/>
              <a:t> </a:t>
            </a:r>
            <a:r>
              <a:rPr lang="en-US" sz="4400" dirty="0" err="1" smtClean="0"/>
              <a:t>ang</a:t>
            </a:r>
            <a:r>
              <a:rPr lang="en-US" sz="4400" dirty="0" smtClean="0"/>
              <a:t> </a:t>
            </a:r>
            <a:r>
              <a:rPr lang="en-US" sz="4400" dirty="0" err="1" smtClean="0"/>
              <a:t>iyong</a:t>
            </a:r>
            <a:r>
              <a:rPr lang="en-US" sz="4400" dirty="0" smtClean="0"/>
              <a:t> </a:t>
            </a:r>
            <a:r>
              <a:rPr lang="en-US" sz="4400" dirty="0" err="1" smtClean="0"/>
              <a:t>pagkamamamayang</a:t>
            </a:r>
            <a:r>
              <a:rPr lang="en-US" sz="4400" dirty="0" smtClean="0"/>
              <a:t> Pilipino?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476488" cy="1143000"/>
          </a:xfrm>
        </p:spPr>
        <p:txBody>
          <a:bodyPr>
            <a:normAutofit fontScale="90000"/>
          </a:bodyPr>
          <a:lstStyle/>
          <a:p>
            <a:r>
              <a:rPr lang="en-US" b="1" i="1" dirty="0" err="1" smtClean="0"/>
              <a:t>Kwalipikasyon</a:t>
            </a:r>
            <a:r>
              <a:rPr lang="en-US" b="1" i="1" dirty="0" smtClean="0"/>
              <a:t> </a:t>
            </a:r>
            <a:r>
              <a:rPr lang="en-US" b="1" i="1" dirty="0" err="1" smtClean="0"/>
              <a:t>ng</a:t>
            </a:r>
            <a:r>
              <a:rPr lang="en-US" b="1" i="1" dirty="0" smtClean="0"/>
              <a:t> </a:t>
            </a:r>
            <a:r>
              <a:rPr lang="en-US" b="1" i="1" dirty="0" err="1" smtClean="0"/>
              <a:t>isang</a:t>
            </a:r>
            <a:r>
              <a:rPr lang="en-US" b="1" i="1" dirty="0" smtClean="0"/>
              <a:t> </a:t>
            </a:r>
            <a:r>
              <a:rPr lang="en-US" b="1" i="1" dirty="0" err="1" smtClean="0"/>
              <a:t>dayuhan</a:t>
            </a:r>
            <a:r>
              <a:rPr lang="en-US" b="1" i="1" dirty="0" smtClean="0"/>
              <a:t> </a:t>
            </a:r>
            <a:r>
              <a:rPr lang="en-US" b="1" i="1" dirty="0" err="1" smtClean="0"/>
              <a:t>na</a:t>
            </a:r>
            <a:r>
              <a:rPr lang="en-US" b="1" i="1" dirty="0" smtClean="0"/>
              <a:t> </a:t>
            </a:r>
            <a:r>
              <a:rPr lang="en-US" b="1" i="1" dirty="0" err="1" smtClean="0"/>
              <a:t>dapat</a:t>
            </a:r>
            <a:r>
              <a:rPr lang="en-US" b="1" i="1" dirty="0" smtClean="0"/>
              <a:t> </a:t>
            </a:r>
            <a:r>
              <a:rPr lang="en-US" b="1" i="1" dirty="0" err="1" smtClean="0"/>
              <a:t>patunayan</a:t>
            </a:r>
            <a:r>
              <a:rPr lang="en-US" b="1" i="1" dirty="0" smtClean="0"/>
              <a:t> </a:t>
            </a:r>
            <a:r>
              <a:rPr lang="en-US" b="1" i="1" dirty="0" err="1" smtClean="0"/>
              <a:t>bago</a:t>
            </a:r>
            <a:r>
              <a:rPr lang="en-US" b="1" i="1" dirty="0" smtClean="0"/>
              <a:t> </a:t>
            </a:r>
            <a:r>
              <a:rPr lang="en-US" b="1" i="1" dirty="0" err="1" smtClean="0"/>
              <a:t>dumulog</a:t>
            </a:r>
            <a:r>
              <a:rPr lang="en-US" b="1" i="1" dirty="0" smtClean="0"/>
              <a:t> </a:t>
            </a:r>
            <a:r>
              <a:rPr lang="en-US" b="1" i="1" dirty="0" err="1" smtClean="0"/>
              <a:t>sa</a:t>
            </a:r>
            <a:r>
              <a:rPr lang="en-US" b="1" i="1" dirty="0" smtClean="0"/>
              <a:t> </a:t>
            </a:r>
            <a:r>
              <a:rPr lang="en-US" b="1" i="1" dirty="0" err="1" smtClean="0"/>
              <a:t>hukuman</a:t>
            </a:r>
            <a:r>
              <a:rPr lang="en-US" b="1" i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312" y="1752600"/>
            <a:ext cx="8324088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/>
              <a:t>1. 21 </a:t>
            </a:r>
            <a:r>
              <a:rPr lang="en-US" sz="3600" dirty="0" err="1" smtClean="0"/>
              <a:t>taong</a:t>
            </a:r>
            <a:r>
              <a:rPr lang="en-US" sz="3600" dirty="0" smtClean="0"/>
              <a:t> </a:t>
            </a:r>
            <a:r>
              <a:rPr lang="en-US" sz="3600" dirty="0" err="1" smtClean="0"/>
              <a:t>gulang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2. 10 </a:t>
            </a:r>
            <a:r>
              <a:rPr lang="en-US" sz="3600" dirty="0" err="1" smtClean="0"/>
              <a:t>taon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naninirahan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tuloy-tuloy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Pilipinas</a:t>
            </a:r>
            <a:r>
              <a:rPr lang="en-US" sz="3600" dirty="0" smtClean="0"/>
              <a:t> 5 </a:t>
            </a:r>
            <a:r>
              <a:rPr lang="en-US" sz="3600" dirty="0" err="1" smtClean="0"/>
              <a:t>taon</a:t>
            </a:r>
            <a:r>
              <a:rPr lang="en-US" sz="3600" dirty="0" smtClean="0"/>
              <a:t> </a:t>
            </a:r>
            <a:r>
              <a:rPr lang="en-US" sz="3600" dirty="0" err="1" smtClean="0"/>
              <a:t>lamang</a:t>
            </a:r>
            <a:r>
              <a:rPr lang="en-US" sz="3600" dirty="0" smtClean="0"/>
              <a:t> kung </a:t>
            </a:r>
            <a:r>
              <a:rPr lang="en-US" sz="3600" dirty="0" err="1" smtClean="0"/>
              <a:t>siya</a:t>
            </a:r>
            <a:r>
              <a:rPr lang="en-US" sz="3600" dirty="0" smtClean="0"/>
              <a:t> ay: </a:t>
            </a:r>
            <a:r>
              <a:rPr lang="en-US" sz="3600" dirty="0" err="1" smtClean="0"/>
              <a:t>nakapagpatayo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industriya</a:t>
            </a:r>
            <a:r>
              <a:rPr lang="en-US" sz="3600" dirty="0" smtClean="0"/>
              <a:t>, </a:t>
            </a:r>
            <a:r>
              <a:rPr lang="en-US" sz="3600" dirty="0" err="1" smtClean="0"/>
              <a:t>nakapag-asawa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Pilipino, </a:t>
            </a:r>
            <a:r>
              <a:rPr lang="en-US" sz="3600" dirty="0" err="1" smtClean="0"/>
              <a:t>nanungkulan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pamahalaan</a:t>
            </a:r>
            <a:r>
              <a:rPr lang="en-US" sz="3600" dirty="0" smtClean="0"/>
              <a:t>, at </a:t>
            </a:r>
            <a:r>
              <a:rPr lang="en-US" sz="3600" dirty="0" err="1" smtClean="0"/>
              <a:t>ipinanganak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Pilipinas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3. May </a:t>
            </a:r>
            <a:r>
              <a:rPr lang="en-US" sz="3600" dirty="0" err="1" smtClean="0"/>
              <a:t>mabuting</a:t>
            </a:r>
            <a:r>
              <a:rPr lang="en-US" sz="3600" dirty="0" smtClean="0"/>
              <a:t> </a:t>
            </a:r>
            <a:r>
              <a:rPr lang="en-US" sz="3600" dirty="0" err="1" smtClean="0"/>
              <a:t>ugali</a:t>
            </a:r>
            <a:r>
              <a:rPr lang="en-US" sz="3600" dirty="0" smtClean="0"/>
              <a:t> at </a:t>
            </a:r>
            <a:r>
              <a:rPr lang="en-US" sz="3600" dirty="0" err="1" smtClean="0"/>
              <a:t>reputasyon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4. </a:t>
            </a:r>
            <a:r>
              <a:rPr lang="en-US" sz="3600" dirty="0" err="1" smtClean="0"/>
              <a:t>Ginagalang</a:t>
            </a:r>
            <a:r>
              <a:rPr lang="en-US" sz="3600" dirty="0" smtClean="0"/>
              <a:t> </a:t>
            </a:r>
            <a:r>
              <a:rPr lang="en-US" sz="3600" dirty="0" err="1" smtClean="0"/>
              <a:t>ang</a:t>
            </a:r>
            <a:r>
              <a:rPr lang="en-US" sz="3600" dirty="0" smtClean="0"/>
              <a:t> </a:t>
            </a:r>
            <a:r>
              <a:rPr lang="en-US" sz="3600" dirty="0" err="1" smtClean="0"/>
              <a:t>Saligang</a:t>
            </a:r>
            <a:r>
              <a:rPr lang="en-US" sz="3600" dirty="0" smtClean="0"/>
              <a:t> Batas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bansa</a:t>
            </a:r>
            <a:r>
              <a:rPr lang="en-US" sz="3600" dirty="0" smtClean="0"/>
              <a:t>.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324088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5. </a:t>
            </a:r>
            <a:r>
              <a:rPr lang="en-US" sz="3600" dirty="0" err="1" smtClean="0"/>
              <a:t>Maipagkakapuri</a:t>
            </a:r>
            <a:r>
              <a:rPr lang="en-US" sz="3600" dirty="0" smtClean="0"/>
              <a:t> </a:t>
            </a:r>
            <a:r>
              <a:rPr lang="en-US" sz="3600" dirty="0" err="1" smtClean="0"/>
              <a:t>ang</a:t>
            </a:r>
            <a:r>
              <a:rPr lang="en-US" sz="3600" dirty="0" smtClean="0"/>
              <a:t> </a:t>
            </a:r>
            <a:r>
              <a:rPr lang="en-US" sz="3600" dirty="0" err="1" smtClean="0"/>
              <a:t>kanyang</a:t>
            </a:r>
            <a:r>
              <a:rPr lang="en-US" sz="3600" dirty="0" smtClean="0"/>
              <a:t> </a:t>
            </a:r>
            <a:r>
              <a:rPr lang="en-US" sz="3600" dirty="0" err="1" smtClean="0"/>
              <a:t>ugali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kinabibilangang</a:t>
            </a:r>
            <a:r>
              <a:rPr lang="en-US" sz="3600" dirty="0" smtClean="0"/>
              <a:t> </a:t>
            </a:r>
            <a:r>
              <a:rPr lang="en-US" sz="3600" dirty="0" err="1" smtClean="0"/>
              <a:t>pamayanan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6. May </a:t>
            </a:r>
            <a:r>
              <a:rPr lang="en-US" sz="3600" dirty="0" err="1" smtClean="0"/>
              <a:t>mga</a:t>
            </a:r>
            <a:r>
              <a:rPr lang="en-US" sz="3600" dirty="0" smtClean="0"/>
              <a:t> </a:t>
            </a:r>
            <a:r>
              <a:rPr lang="en-US" sz="3600" dirty="0" err="1" smtClean="0"/>
              <a:t>ari-arian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Pilipinas</a:t>
            </a:r>
            <a:r>
              <a:rPr lang="en-US" sz="3600" dirty="0" smtClean="0"/>
              <a:t>, </a:t>
            </a:r>
            <a:r>
              <a:rPr lang="en-US" sz="3600" dirty="0" err="1" smtClean="0"/>
              <a:t>hanapbuhay</a:t>
            </a:r>
            <a:r>
              <a:rPr lang="en-US" sz="3600" dirty="0" smtClean="0"/>
              <a:t> at </a:t>
            </a:r>
            <a:r>
              <a:rPr lang="en-US" sz="3600" dirty="0" err="1" smtClean="0"/>
              <a:t>gawaing</a:t>
            </a:r>
            <a:r>
              <a:rPr lang="en-US" sz="3600" dirty="0" smtClean="0"/>
              <a:t> </a:t>
            </a:r>
            <a:r>
              <a:rPr lang="en-US" sz="3600" dirty="0" err="1" smtClean="0"/>
              <a:t>ayon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batas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7. </a:t>
            </a:r>
            <a:r>
              <a:rPr lang="en-US" sz="3600" dirty="0" err="1" smtClean="0"/>
              <a:t>Nakakabasa</a:t>
            </a:r>
            <a:r>
              <a:rPr lang="en-US" sz="3600" dirty="0" smtClean="0"/>
              <a:t> at </a:t>
            </a:r>
            <a:r>
              <a:rPr lang="en-US" sz="3600" dirty="0" err="1" smtClean="0"/>
              <a:t>nakakasulat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isang</a:t>
            </a:r>
            <a:r>
              <a:rPr lang="en-US" sz="3600" dirty="0" smtClean="0"/>
              <a:t> </a:t>
            </a:r>
            <a:r>
              <a:rPr lang="en-US" sz="3600" dirty="0" err="1" smtClean="0"/>
              <a:t>pangunahing</a:t>
            </a:r>
            <a:r>
              <a:rPr lang="en-US" sz="3600" dirty="0" smtClean="0"/>
              <a:t> </a:t>
            </a:r>
            <a:r>
              <a:rPr lang="en-US" sz="3600" dirty="0" err="1" smtClean="0"/>
              <a:t>wika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Pilipinas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8. </a:t>
            </a:r>
            <a:r>
              <a:rPr lang="en-US" sz="3600" dirty="0" err="1" smtClean="0"/>
              <a:t>Ang</a:t>
            </a:r>
            <a:r>
              <a:rPr lang="en-US" sz="3600" dirty="0" smtClean="0"/>
              <a:t> </a:t>
            </a:r>
            <a:r>
              <a:rPr lang="en-US" sz="3600" dirty="0" err="1" smtClean="0"/>
              <a:t>mga</a:t>
            </a:r>
            <a:r>
              <a:rPr lang="en-US" sz="3600" dirty="0" smtClean="0"/>
              <a:t> </a:t>
            </a:r>
            <a:r>
              <a:rPr lang="en-US" sz="3600" dirty="0" err="1" smtClean="0"/>
              <a:t>anak</a:t>
            </a:r>
            <a:r>
              <a:rPr lang="en-US" sz="3600" dirty="0" smtClean="0"/>
              <a:t> ay </a:t>
            </a:r>
            <a:r>
              <a:rPr lang="en-US" sz="3600" dirty="0" err="1" smtClean="0"/>
              <a:t>nasa</a:t>
            </a:r>
            <a:r>
              <a:rPr lang="en-US" sz="3600" dirty="0" smtClean="0"/>
              <a:t> </a:t>
            </a:r>
            <a:r>
              <a:rPr lang="en-US" sz="3600" dirty="0" err="1" smtClean="0"/>
              <a:t>paaralan</a:t>
            </a:r>
            <a:r>
              <a:rPr lang="en-US" sz="3600" dirty="0" smtClean="0"/>
              <a:t> at nag-</a:t>
            </a:r>
            <a:r>
              <a:rPr lang="en-US" sz="3600" dirty="0" err="1" smtClean="0"/>
              <a:t>aaral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kasaysayan</a:t>
            </a:r>
            <a:r>
              <a:rPr lang="en-US" sz="3600" dirty="0" smtClean="0"/>
              <a:t>, </a:t>
            </a:r>
            <a:r>
              <a:rPr lang="en-US" sz="3600" dirty="0" err="1" smtClean="0"/>
              <a:t>pamahalaan</a:t>
            </a:r>
            <a:r>
              <a:rPr lang="en-US" sz="3600" dirty="0" smtClean="0"/>
              <a:t>, at </a:t>
            </a:r>
            <a:r>
              <a:rPr lang="en-US" sz="3600" dirty="0" err="1" smtClean="0"/>
              <a:t>sibika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Pilipinas</a:t>
            </a:r>
            <a:r>
              <a:rPr lang="en-US" sz="3600" dirty="0" smtClean="0"/>
              <a:t>.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990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LIMITASYON </a:t>
            </a:r>
            <a:r>
              <a:rPr lang="en-US" b="1" i="1" dirty="0" err="1" smtClean="0"/>
              <a:t>ng</a:t>
            </a:r>
            <a:r>
              <a:rPr lang="en-US" b="1" i="1" dirty="0" smtClean="0"/>
              <a:t> </a:t>
            </a:r>
            <a:r>
              <a:rPr lang="en-US" b="1" i="1" dirty="0" err="1" smtClean="0"/>
              <a:t>Dayuhan</a:t>
            </a:r>
            <a:r>
              <a:rPr lang="en-US" b="1" i="1" dirty="0" smtClean="0"/>
              <a:t> </a:t>
            </a:r>
            <a:r>
              <a:rPr lang="en-US" b="1" i="1" dirty="0" err="1" smtClean="0"/>
              <a:t>na</a:t>
            </a:r>
            <a:r>
              <a:rPr lang="en-US" b="1" i="1" dirty="0" smtClean="0"/>
              <a:t> </a:t>
            </a:r>
            <a:r>
              <a:rPr lang="en-US" b="1" i="1" dirty="0" err="1" smtClean="0"/>
              <a:t>hindi</a:t>
            </a:r>
            <a:r>
              <a:rPr lang="en-US" b="1" i="1" dirty="0" smtClean="0"/>
              <a:t> </a:t>
            </a:r>
            <a:r>
              <a:rPr lang="en-US" b="1" i="1" dirty="0" err="1" smtClean="0"/>
              <a:t>maaring</a:t>
            </a:r>
            <a:r>
              <a:rPr lang="en-US" b="1" i="1" dirty="0" smtClean="0"/>
              <a:t> </a:t>
            </a:r>
            <a:r>
              <a:rPr lang="en-US" b="1" i="1" dirty="0" err="1" smtClean="0"/>
              <a:t>maging</a:t>
            </a:r>
            <a:r>
              <a:rPr lang="en-US" b="1" i="1" dirty="0" smtClean="0"/>
              <a:t> </a:t>
            </a:r>
            <a:r>
              <a:rPr lang="en-US" b="1" i="1" dirty="0" err="1" smtClean="0"/>
              <a:t>naturalisadong</a:t>
            </a:r>
            <a:r>
              <a:rPr lang="en-US" b="1" i="1" dirty="0" smtClean="0"/>
              <a:t> Pilipino: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8324088" cy="3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1. </a:t>
            </a:r>
            <a:r>
              <a:rPr lang="en-US" sz="3600" dirty="0" err="1" smtClean="0"/>
              <a:t>Napatunayang</a:t>
            </a:r>
            <a:r>
              <a:rPr lang="en-US" sz="3600" dirty="0" smtClean="0"/>
              <a:t> </a:t>
            </a:r>
            <a:r>
              <a:rPr lang="en-US" sz="3600" dirty="0" err="1" smtClean="0"/>
              <a:t>gumamit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dahas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pagkamit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kagustuhan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2. </a:t>
            </a:r>
            <a:r>
              <a:rPr lang="en-US" sz="3600" dirty="0" err="1" smtClean="0"/>
              <a:t>Nahatulan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kasalanang</a:t>
            </a:r>
            <a:r>
              <a:rPr lang="en-US" sz="3600" dirty="0" smtClean="0"/>
              <a:t> </a:t>
            </a:r>
            <a:r>
              <a:rPr lang="en-US" sz="3600" dirty="0" err="1" smtClean="0"/>
              <a:t>kaugnay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moralidad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3. </a:t>
            </a:r>
            <a:r>
              <a:rPr lang="en-US" sz="3600" dirty="0" err="1" smtClean="0"/>
              <a:t>Lantarang</a:t>
            </a:r>
            <a:r>
              <a:rPr lang="en-US" sz="3600" dirty="0" smtClean="0"/>
              <a:t> </a:t>
            </a:r>
            <a:r>
              <a:rPr lang="en-US" sz="3600" dirty="0" err="1" smtClean="0"/>
              <a:t>sumasalungat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kagustuhan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pamahalaan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24088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4. Hindi </a:t>
            </a:r>
            <a:r>
              <a:rPr lang="en-US" sz="3600" dirty="0" err="1" smtClean="0"/>
              <a:t>naniniwala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kaugalian</a:t>
            </a:r>
            <a:r>
              <a:rPr lang="en-US" sz="3600" dirty="0" smtClean="0"/>
              <a:t> at </a:t>
            </a:r>
            <a:r>
              <a:rPr lang="en-US" sz="3600" dirty="0" err="1" smtClean="0"/>
              <a:t>tradisyong</a:t>
            </a:r>
            <a:r>
              <a:rPr lang="en-US" sz="3600" dirty="0" smtClean="0"/>
              <a:t> Pilipino.</a:t>
            </a:r>
          </a:p>
          <a:p>
            <a:pPr>
              <a:buNone/>
            </a:pPr>
            <a:r>
              <a:rPr lang="en-US" sz="3600" dirty="0" smtClean="0"/>
              <a:t>5. </a:t>
            </a:r>
            <a:r>
              <a:rPr lang="en-US" sz="3600" dirty="0" err="1" smtClean="0"/>
              <a:t>Sumasang-ayon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poligamya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6. </a:t>
            </a:r>
            <a:r>
              <a:rPr lang="en-US" sz="3600" dirty="0" err="1" smtClean="0"/>
              <a:t>Siya</a:t>
            </a:r>
            <a:r>
              <a:rPr lang="en-US" sz="3600" dirty="0" smtClean="0"/>
              <a:t> ay </a:t>
            </a:r>
            <a:r>
              <a:rPr lang="en-US" sz="3600" dirty="0" err="1" smtClean="0"/>
              <a:t>mamamayan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bansang</a:t>
            </a:r>
            <a:r>
              <a:rPr lang="en-US" sz="3600" dirty="0" smtClean="0"/>
              <a:t> </a:t>
            </a:r>
            <a:r>
              <a:rPr lang="en-US" sz="3600" dirty="0" err="1" smtClean="0"/>
              <a:t>hindi</a:t>
            </a:r>
            <a:r>
              <a:rPr lang="en-US" sz="3600" dirty="0" smtClean="0"/>
              <a:t> </a:t>
            </a:r>
            <a:r>
              <a:rPr lang="en-US" sz="3600" dirty="0" err="1" smtClean="0"/>
              <a:t>nagkakaloob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naturalisasyon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mga</a:t>
            </a:r>
            <a:r>
              <a:rPr lang="en-US" sz="3600" dirty="0" smtClean="0"/>
              <a:t> </a:t>
            </a:r>
            <a:r>
              <a:rPr lang="en-US" sz="3600" dirty="0" err="1" smtClean="0"/>
              <a:t>Pilipinong</a:t>
            </a:r>
            <a:r>
              <a:rPr lang="en-US" sz="3600" dirty="0" smtClean="0"/>
              <a:t> </a:t>
            </a:r>
            <a:r>
              <a:rPr lang="en-US" sz="3600" dirty="0" err="1" smtClean="0"/>
              <a:t>naninirahan</a:t>
            </a:r>
            <a:r>
              <a:rPr lang="en-US" sz="3600" dirty="0" smtClean="0"/>
              <a:t> </a:t>
            </a:r>
            <a:r>
              <a:rPr lang="en-US" sz="3600" dirty="0" err="1" smtClean="0"/>
              <a:t>doon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 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609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Dual Citizenship o </a:t>
            </a:r>
            <a:r>
              <a:rPr lang="en-US" b="1" i="1" dirty="0" err="1" smtClean="0"/>
              <a:t>Dalawahang</a:t>
            </a:r>
            <a:r>
              <a:rPr lang="en-US" b="1" i="1" dirty="0" smtClean="0"/>
              <a:t> </a:t>
            </a:r>
            <a:r>
              <a:rPr lang="en-US" b="1" i="1" dirty="0" err="1" smtClean="0"/>
              <a:t>Pagkamamamayan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0200"/>
            <a:ext cx="7498080" cy="4800600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Republic Act 9292</a:t>
            </a:r>
          </a:p>
          <a:p>
            <a:r>
              <a:rPr lang="en-US" sz="3600" dirty="0" err="1" smtClean="0"/>
              <a:t>Nagkakaloob</a:t>
            </a:r>
            <a:r>
              <a:rPr lang="en-US" sz="3600" dirty="0" smtClean="0"/>
              <a:t> </a:t>
            </a:r>
            <a:r>
              <a:rPr lang="en-US" sz="3600" dirty="0" err="1" smtClean="0"/>
              <a:t>muli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pagka</a:t>
            </a:r>
            <a:r>
              <a:rPr lang="en-US" sz="3600" dirty="0" smtClean="0"/>
              <a:t>-Pilipino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mga</a:t>
            </a:r>
            <a:r>
              <a:rPr lang="en-US" sz="3600" dirty="0" smtClean="0"/>
              <a:t> </a:t>
            </a:r>
            <a:r>
              <a:rPr lang="en-US" sz="3600" dirty="0" err="1" smtClean="0"/>
              <a:t>likas</a:t>
            </a:r>
            <a:r>
              <a:rPr lang="en-US" sz="3600" dirty="0" smtClean="0"/>
              <a:t>  </a:t>
            </a:r>
            <a:r>
              <a:rPr lang="en-US" sz="3600" dirty="0" err="1" smtClean="0"/>
              <a:t>na</a:t>
            </a:r>
            <a:r>
              <a:rPr lang="en-US" sz="3600" dirty="0" smtClean="0"/>
              <a:t> Pilipino o </a:t>
            </a:r>
            <a:r>
              <a:rPr lang="en-US" sz="3600" i="1" dirty="0" smtClean="0"/>
              <a:t>natural born citizen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naging</a:t>
            </a:r>
            <a:r>
              <a:rPr lang="en-US" sz="3600" dirty="0" smtClean="0"/>
              <a:t> </a:t>
            </a:r>
            <a:r>
              <a:rPr lang="en-US" sz="3600" i="1" dirty="0" smtClean="0"/>
              <a:t>naturalized citizen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ibang</a:t>
            </a:r>
            <a:r>
              <a:rPr lang="en-US" sz="3600" dirty="0" smtClean="0"/>
              <a:t> </a:t>
            </a:r>
            <a:r>
              <a:rPr lang="en-US" sz="3600" dirty="0" err="1" smtClean="0"/>
              <a:t>bansa</a:t>
            </a:r>
            <a:r>
              <a:rPr lang="en-US" sz="3600" dirty="0" smtClean="0"/>
              <a:t>.</a:t>
            </a:r>
          </a:p>
          <a:p>
            <a:r>
              <a:rPr lang="en-US" sz="3600" i="1" dirty="0" smtClean="0"/>
              <a:t>Bureau of Immigration and Deportation o BID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Pilipinas</a:t>
            </a:r>
            <a:endParaRPr lang="en-US" sz="3600" dirty="0" smtClean="0"/>
          </a:p>
          <a:p>
            <a:r>
              <a:rPr lang="en-US" sz="3600" i="1" dirty="0" smtClean="0"/>
              <a:t>oath of allegiance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bansang</a:t>
            </a:r>
            <a:r>
              <a:rPr lang="en-US" sz="3600" dirty="0" smtClean="0"/>
              <a:t> </a:t>
            </a:r>
            <a:r>
              <a:rPr lang="en-US" sz="3600" dirty="0" err="1" smtClean="0"/>
              <a:t>Pilipinas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r>
              <a:rPr lang="en-US" sz="3600" dirty="0" err="1" smtClean="0"/>
              <a:t>Papayag</a:t>
            </a:r>
            <a:r>
              <a:rPr lang="en-US" sz="3600" dirty="0" smtClean="0"/>
              <a:t> ka </a:t>
            </a:r>
            <a:r>
              <a:rPr lang="en-US" sz="3600" dirty="0" err="1" smtClean="0"/>
              <a:t>ba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ang</a:t>
            </a:r>
            <a:r>
              <a:rPr lang="en-US" sz="3600" dirty="0" smtClean="0"/>
              <a:t> </a:t>
            </a:r>
            <a:r>
              <a:rPr lang="en-US" sz="3600" dirty="0" err="1" smtClean="0"/>
              <a:t>lahat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mga</a:t>
            </a:r>
            <a:r>
              <a:rPr lang="en-US" sz="3600" dirty="0" smtClean="0"/>
              <a:t> </a:t>
            </a:r>
            <a:r>
              <a:rPr lang="en-US" sz="3600" dirty="0" err="1" smtClean="0"/>
              <a:t>dayuhan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ating</a:t>
            </a:r>
            <a:r>
              <a:rPr lang="en-US" sz="3600" dirty="0" smtClean="0"/>
              <a:t> </a:t>
            </a:r>
            <a:r>
              <a:rPr lang="en-US" sz="3600" dirty="0" err="1" smtClean="0"/>
              <a:t>bansa</a:t>
            </a:r>
            <a:r>
              <a:rPr lang="en-US" sz="3600" dirty="0" smtClean="0"/>
              <a:t> ay </a:t>
            </a:r>
            <a:r>
              <a:rPr lang="en-US" sz="3600" dirty="0" err="1" smtClean="0"/>
              <a:t>gawing</a:t>
            </a:r>
            <a:r>
              <a:rPr lang="en-US" sz="3600" dirty="0" smtClean="0"/>
              <a:t> </a:t>
            </a:r>
            <a:r>
              <a:rPr lang="en-US" sz="3600" dirty="0" err="1" smtClean="0"/>
              <a:t>mga</a:t>
            </a:r>
            <a:r>
              <a:rPr lang="en-US" sz="3600" dirty="0" smtClean="0"/>
              <a:t> Pilipino? </a:t>
            </a:r>
          </a:p>
          <a:p>
            <a:pPr lvl="0" algn="ctr">
              <a:buNone/>
            </a:pPr>
            <a:endParaRPr lang="en-US" sz="3600" dirty="0" smtClean="0"/>
          </a:p>
          <a:p>
            <a:pPr lvl="0" algn="ctr">
              <a:buNone/>
            </a:pPr>
            <a:r>
              <a:rPr lang="en-US" sz="3600" dirty="0" smtClean="0"/>
              <a:t>Sang-</a:t>
            </a:r>
            <a:r>
              <a:rPr lang="en-US" sz="3600" dirty="0" err="1" smtClean="0"/>
              <a:t>ayon</a:t>
            </a:r>
            <a:r>
              <a:rPr lang="en-US" sz="3600" dirty="0" smtClean="0"/>
              <a:t> ka </a:t>
            </a:r>
            <a:r>
              <a:rPr lang="en-US" sz="3600" dirty="0" err="1" smtClean="0"/>
              <a:t>ba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dual citizenship act? </a:t>
            </a:r>
            <a:r>
              <a:rPr lang="en-US" sz="3600" dirty="0" err="1" smtClean="0"/>
              <a:t>Bakit</a:t>
            </a:r>
            <a:r>
              <a:rPr lang="en-US" sz="3600" dirty="0" smtClean="0"/>
              <a:t>?</a:t>
            </a:r>
          </a:p>
          <a:p>
            <a:pPr algn="ctr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/>
              <a:t>Kung </a:t>
            </a:r>
            <a:r>
              <a:rPr lang="en-US" sz="3600" dirty="0" err="1" smtClean="0"/>
              <a:t>ikaw</a:t>
            </a:r>
            <a:r>
              <a:rPr lang="en-US" sz="3600" dirty="0" smtClean="0"/>
              <a:t> ay </a:t>
            </a:r>
            <a:r>
              <a:rPr lang="en-US" sz="3600" dirty="0" err="1" smtClean="0"/>
              <a:t>bibigyan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pagkakataong</a:t>
            </a:r>
            <a:r>
              <a:rPr lang="en-US" sz="3600" dirty="0" smtClean="0"/>
              <a:t> </a:t>
            </a:r>
            <a:r>
              <a:rPr lang="en-US" sz="3600" dirty="0" err="1" smtClean="0"/>
              <a:t>pumili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iyong</a:t>
            </a:r>
            <a:r>
              <a:rPr lang="en-US" sz="3600" dirty="0" smtClean="0"/>
              <a:t> </a:t>
            </a:r>
            <a:r>
              <a:rPr lang="en-US" sz="3600" dirty="0" err="1" smtClean="0"/>
              <a:t>pagkamamamayan</a:t>
            </a:r>
            <a:r>
              <a:rPr lang="en-US" sz="3600" dirty="0" smtClean="0"/>
              <a:t>, </a:t>
            </a:r>
            <a:r>
              <a:rPr lang="en-US" sz="3600" dirty="0" err="1" smtClean="0"/>
              <a:t>nanaiisin</a:t>
            </a:r>
            <a:r>
              <a:rPr lang="en-US" sz="3600" dirty="0" smtClean="0"/>
              <a:t> mo pa </a:t>
            </a:r>
            <a:r>
              <a:rPr lang="en-US" sz="3600" dirty="0" err="1" smtClean="0"/>
              <a:t>rin</a:t>
            </a:r>
            <a:r>
              <a:rPr lang="en-US" sz="3600" dirty="0" smtClean="0"/>
              <a:t> bang </a:t>
            </a:r>
            <a:r>
              <a:rPr lang="en-US" sz="3600" dirty="0" err="1" smtClean="0"/>
              <a:t>maging</a:t>
            </a:r>
            <a:r>
              <a:rPr lang="en-US" sz="3600" dirty="0" smtClean="0"/>
              <a:t> Pilipino? </a:t>
            </a:r>
            <a:r>
              <a:rPr lang="en-US" sz="3600" dirty="0" err="1" smtClean="0"/>
              <a:t>Oo</a:t>
            </a:r>
            <a:r>
              <a:rPr lang="en-US" sz="3600" dirty="0" smtClean="0"/>
              <a:t> o </a:t>
            </a:r>
            <a:r>
              <a:rPr lang="en-US" sz="3600" dirty="0" err="1" smtClean="0"/>
              <a:t>hindi</a:t>
            </a:r>
            <a:r>
              <a:rPr lang="en-US" sz="3600" dirty="0" smtClean="0"/>
              <a:t>? </a:t>
            </a:r>
            <a:r>
              <a:rPr lang="en-US" sz="3600" dirty="0" err="1" smtClean="0"/>
              <a:t>Ipaliwanag</a:t>
            </a:r>
            <a:r>
              <a:rPr lang="en-US" sz="3600" dirty="0" smtClean="0"/>
              <a:t> </a:t>
            </a:r>
            <a:r>
              <a:rPr lang="en-US" sz="3600" dirty="0" err="1" smtClean="0"/>
              <a:t>ang</a:t>
            </a:r>
            <a:r>
              <a:rPr lang="en-US" sz="3600" dirty="0" smtClean="0"/>
              <a:t> </a:t>
            </a:r>
            <a:r>
              <a:rPr lang="en-US" sz="3600" dirty="0" err="1" smtClean="0"/>
              <a:t>iyong</a:t>
            </a:r>
            <a:r>
              <a:rPr lang="en-US" sz="3600" dirty="0" smtClean="0"/>
              <a:t> </a:t>
            </a:r>
            <a:r>
              <a:rPr lang="en-US" sz="3600" dirty="0" err="1" smtClean="0"/>
              <a:t>sagot</a:t>
            </a:r>
            <a:r>
              <a:rPr lang="en-US" sz="3600" dirty="0" smtClean="0"/>
              <a:t>".</a:t>
            </a:r>
          </a:p>
          <a:p>
            <a:pPr algn="ctr">
              <a:buNone/>
            </a:pPr>
            <a:r>
              <a:rPr lang="en-US" sz="3600" dirty="0" smtClean="0"/>
              <a:t> </a:t>
            </a:r>
          </a:p>
          <a:p>
            <a:pPr algn="ctr">
              <a:buNone/>
            </a:pPr>
            <a:endParaRPr lang="en-US" sz="3600" dirty="0" smtClean="0"/>
          </a:p>
          <a:p>
            <a:pPr algn="r">
              <a:buNone/>
            </a:pPr>
            <a:r>
              <a:rPr lang="en-US" sz="3600" i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sz="36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Ikaw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man ay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dayuhan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o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likas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Pilipino,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ang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mahalaga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ay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maipakita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mo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ang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iyong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pagmamahal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sa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bansang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iyong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</a:rPr>
              <a:t>kinabibilangan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762000"/>
          <a:ext cx="8782050" cy="5737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350"/>
                <a:gridCol w="2927350"/>
                <a:gridCol w="292735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nalalaman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tungkol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Pagkamamamayan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Mga</a:t>
                      </a:r>
                      <a:r>
                        <a:rPr lang="en-US" dirty="0" smtClean="0"/>
                        <a:t> gusto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malaman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tungkol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Pagkamamamayan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natutunan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tungkol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Pagkamamamayan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45482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FILIPINO o DAYUHAN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 Victoria ay </a:t>
            </a:r>
            <a:r>
              <a:rPr lang="en-US" dirty="0" err="1" smtClean="0"/>
              <a:t>ipinanganak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Italy.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kanyang</a:t>
            </a:r>
            <a:r>
              <a:rPr lang="en-US" dirty="0" smtClean="0"/>
              <a:t> </a:t>
            </a:r>
            <a:r>
              <a:rPr lang="en-US" dirty="0" err="1" smtClean="0"/>
              <a:t>ina</a:t>
            </a:r>
            <a:r>
              <a:rPr lang="en-US" dirty="0" smtClean="0"/>
              <a:t> ay </a:t>
            </a:r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Pilipina</a:t>
            </a:r>
            <a:r>
              <a:rPr lang="en-US" dirty="0" smtClean="0"/>
              <a:t> at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kanyang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en-US" dirty="0" smtClean="0"/>
              <a:t> ay </a:t>
            </a:r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Italyano</a:t>
            </a:r>
            <a:r>
              <a:rPr lang="en-US" dirty="0" smtClean="0"/>
              <a:t>. Nang </a:t>
            </a:r>
            <a:r>
              <a:rPr lang="en-US" dirty="0" err="1" smtClean="0"/>
              <a:t>sumapit</a:t>
            </a:r>
            <a:r>
              <a:rPr lang="en-US" dirty="0" smtClean="0"/>
              <a:t> </a:t>
            </a:r>
            <a:r>
              <a:rPr lang="en-US" dirty="0" err="1" smtClean="0"/>
              <a:t>siya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hustong</a:t>
            </a:r>
            <a:r>
              <a:rPr lang="en-US" dirty="0" smtClean="0"/>
              <a:t> </a:t>
            </a:r>
            <a:r>
              <a:rPr lang="en-US" dirty="0" err="1" smtClean="0"/>
              <a:t>gulang</a:t>
            </a:r>
            <a:r>
              <a:rPr lang="en-US" dirty="0" smtClean="0"/>
              <a:t> ay </a:t>
            </a:r>
            <a:r>
              <a:rPr lang="en-US" dirty="0" err="1" smtClean="0"/>
              <a:t>pinili</a:t>
            </a:r>
            <a:r>
              <a:rPr lang="en-US" dirty="0" smtClean="0"/>
              <a:t> </a:t>
            </a:r>
            <a:r>
              <a:rPr lang="en-US" dirty="0" err="1" smtClean="0"/>
              <a:t>niyang</a:t>
            </a:r>
            <a:r>
              <a:rPr lang="en-US" dirty="0" smtClean="0"/>
              <a:t> </a:t>
            </a:r>
            <a:r>
              <a:rPr lang="en-US" dirty="0" err="1" smtClean="0"/>
              <a:t>maging</a:t>
            </a:r>
            <a:r>
              <a:rPr lang="en-US" dirty="0" smtClean="0"/>
              <a:t> </a:t>
            </a:r>
            <a:r>
              <a:rPr lang="en-US" dirty="0" err="1" smtClean="0"/>
              <a:t>Italyano</a:t>
            </a:r>
            <a:r>
              <a:rPr lang="en-US" dirty="0" smtClean="0"/>
              <a:t>. </a:t>
            </a:r>
            <a:r>
              <a:rPr lang="en-US" dirty="0" err="1" smtClean="0"/>
              <a:t>Ano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pagkamamamayan</a:t>
            </a:r>
            <a:r>
              <a:rPr lang="en-US" dirty="0" smtClean="0"/>
              <a:t> </a:t>
            </a:r>
            <a:r>
              <a:rPr lang="en-US" dirty="0" err="1" smtClean="0"/>
              <a:t>niya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FILIPINO o DAYUHAN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 Maria ay </a:t>
            </a:r>
            <a:r>
              <a:rPr lang="en-US" dirty="0" err="1" smtClean="0"/>
              <a:t>isang</a:t>
            </a:r>
            <a:r>
              <a:rPr lang="en-US" dirty="0" smtClean="0"/>
              <a:t> Pilipino.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kagustuhan</a:t>
            </a:r>
            <a:r>
              <a:rPr lang="en-US" dirty="0" smtClean="0"/>
              <a:t> </a:t>
            </a:r>
            <a:r>
              <a:rPr lang="en-US" dirty="0" err="1" smtClean="0"/>
              <a:t>niyang</a:t>
            </a:r>
            <a:r>
              <a:rPr lang="en-US" dirty="0" smtClean="0"/>
              <a:t> </a:t>
            </a:r>
            <a:r>
              <a:rPr lang="en-US" dirty="0" err="1" smtClean="0"/>
              <a:t>makapunta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ibang</a:t>
            </a:r>
            <a:r>
              <a:rPr lang="en-US" dirty="0" smtClean="0"/>
              <a:t> </a:t>
            </a:r>
            <a:r>
              <a:rPr lang="en-US" dirty="0" err="1" smtClean="0"/>
              <a:t>bansa</a:t>
            </a:r>
            <a:r>
              <a:rPr lang="en-US" dirty="0" smtClean="0"/>
              <a:t> ay nag-</a:t>
            </a:r>
            <a:r>
              <a:rPr lang="en-US" dirty="0" err="1" smtClean="0"/>
              <a:t>asawa</a:t>
            </a:r>
            <a:r>
              <a:rPr lang="en-US" dirty="0" smtClean="0"/>
              <a:t> </a:t>
            </a:r>
            <a:r>
              <a:rPr lang="en-US" dirty="0" err="1" smtClean="0"/>
              <a:t>siya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Amerikano</a:t>
            </a:r>
            <a:r>
              <a:rPr lang="en-US" dirty="0" smtClean="0"/>
              <a:t>.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magandang</a:t>
            </a:r>
            <a:r>
              <a:rPr lang="en-US" dirty="0" smtClean="0"/>
              <a:t> </a:t>
            </a:r>
            <a:r>
              <a:rPr lang="en-US" dirty="0" err="1" smtClean="0"/>
              <a:t>buhay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naranasan</a:t>
            </a:r>
            <a:r>
              <a:rPr lang="en-US" dirty="0" smtClean="0"/>
              <a:t> </a:t>
            </a:r>
            <a:r>
              <a:rPr lang="en-US" dirty="0" err="1" smtClean="0"/>
              <a:t>niya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ay </a:t>
            </a:r>
            <a:r>
              <a:rPr lang="en-US" dirty="0" err="1" smtClean="0"/>
              <a:t>nagdesisyon</a:t>
            </a:r>
            <a:r>
              <a:rPr lang="en-US" dirty="0" smtClean="0"/>
              <a:t> </a:t>
            </a:r>
            <a:r>
              <a:rPr lang="en-US" dirty="0" err="1" smtClean="0"/>
              <a:t>siyang</a:t>
            </a:r>
            <a:r>
              <a:rPr lang="en-US" dirty="0" smtClean="0"/>
              <a:t> </a:t>
            </a:r>
            <a:r>
              <a:rPr lang="en-US" dirty="0" err="1" smtClean="0"/>
              <a:t>permanente</a:t>
            </a:r>
            <a:r>
              <a:rPr lang="en-US" dirty="0" smtClean="0"/>
              <a:t> </a:t>
            </a:r>
            <a:r>
              <a:rPr lang="en-US" dirty="0" err="1" smtClean="0"/>
              <a:t>nang</a:t>
            </a:r>
            <a:r>
              <a:rPr lang="en-US" dirty="0" smtClean="0"/>
              <a:t> </a:t>
            </a:r>
            <a:r>
              <a:rPr lang="en-US" dirty="0" err="1" smtClean="0"/>
              <a:t>manirahan</a:t>
            </a:r>
            <a:r>
              <a:rPr lang="en-US" dirty="0" smtClean="0"/>
              <a:t> </a:t>
            </a:r>
            <a:r>
              <a:rPr lang="en-US" dirty="0" err="1" smtClean="0"/>
              <a:t>dito</a:t>
            </a:r>
            <a:r>
              <a:rPr lang="en-US" dirty="0" smtClean="0"/>
              <a:t> at </a:t>
            </a:r>
            <a:r>
              <a:rPr lang="en-US" dirty="0" err="1" smtClean="0"/>
              <a:t>tuluyang</a:t>
            </a:r>
            <a:r>
              <a:rPr lang="en-US" dirty="0" smtClean="0"/>
              <a:t> </a:t>
            </a:r>
            <a:r>
              <a:rPr lang="en-US" dirty="0" err="1" smtClean="0"/>
              <a:t>kalimutan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kanyang</a:t>
            </a:r>
            <a:r>
              <a:rPr lang="en-US" dirty="0" smtClean="0"/>
              <a:t> </a:t>
            </a:r>
            <a:r>
              <a:rPr lang="en-US" dirty="0" err="1" smtClean="0"/>
              <a:t>pagkamamayan</a:t>
            </a:r>
            <a:r>
              <a:rPr lang="en-US" dirty="0" smtClean="0"/>
              <a:t>. 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/>
              <a:t>MAMAMAYAN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PAGKAMAMAMAYAN</a:t>
            </a:r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endParaRPr lang="en-US" sz="3600" b="1" dirty="0" smtClean="0"/>
          </a:p>
          <a:p>
            <a:pPr algn="r">
              <a:buNone/>
            </a:pPr>
            <a:r>
              <a:rPr lang="en-US" sz="3600" b="1" dirty="0" smtClean="0"/>
              <a:t>DAYUHAN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/>
          </a:bodyPr>
          <a:lstStyle/>
          <a:p>
            <a:r>
              <a:rPr lang="en-US" sz="3600" i="1" dirty="0" err="1" smtClean="0"/>
              <a:t>Mamamayan</a:t>
            </a:r>
            <a:r>
              <a:rPr lang="en-US" sz="3600" i="1" dirty="0" smtClean="0"/>
              <a:t> </a:t>
            </a:r>
            <a:r>
              <a:rPr lang="en-US" sz="3600" dirty="0" smtClean="0"/>
              <a:t>- </a:t>
            </a:r>
            <a:r>
              <a:rPr lang="en-US" sz="3600" dirty="0" err="1" smtClean="0"/>
              <a:t>Tawag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taong</a:t>
            </a:r>
            <a:r>
              <a:rPr lang="en-US" sz="3600" dirty="0" smtClean="0"/>
              <a:t> </a:t>
            </a:r>
            <a:r>
              <a:rPr lang="en-US" sz="3600" dirty="0" err="1" smtClean="0"/>
              <a:t>kabilang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isang</a:t>
            </a:r>
            <a:r>
              <a:rPr lang="en-US" sz="3600" dirty="0" smtClean="0"/>
              <a:t> </a:t>
            </a:r>
            <a:r>
              <a:rPr lang="en-US" sz="3600" dirty="0" err="1" smtClean="0"/>
              <a:t>samahan</a:t>
            </a:r>
            <a:r>
              <a:rPr lang="en-US" sz="3600" dirty="0" smtClean="0"/>
              <a:t> o </a:t>
            </a:r>
            <a:r>
              <a:rPr lang="en-US" sz="3600" dirty="0" err="1" smtClean="0"/>
              <a:t>bansa</a:t>
            </a:r>
            <a:r>
              <a:rPr lang="en-US" sz="3600" dirty="0" smtClean="0"/>
              <a:t>. </a:t>
            </a:r>
          </a:p>
          <a:p>
            <a:endParaRPr lang="en-US" sz="3600" dirty="0" smtClean="0"/>
          </a:p>
          <a:p>
            <a:r>
              <a:rPr lang="en-US" sz="3600" i="1" dirty="0" err="1" smtClean="0"/>
              <a:t>Pagkamamayan</a:t>
            </a:r>
            <a:r>
              <a:rPr lang="en-US" sz="3600" dirty="0" smtClean="0"/>
              <a:t>- </a:t>
            </a:r>
            <a:r>
              <a:rPr lang="en-US" sz="3600" dirty="0" err="1" smtClean="0"/>
              <a:t>Kalagayan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isang</a:t>
            </a:r>
            <a:r>
              <a:rPr lang="en-US" sz="3600" dirty="0" smtClean="0"/>
              <a:t> </a:t>
            </a:r>
            <a:r>
              <a:rPr lang="en-US" sz="3600" dirty="0" err="1" smtClean="0"/>
              <a:t>tao</a:t>
            </a:r>
            <a:r>
              <a:rPr lang="en-US" sz="3600" dirty="0" smtClean="0"/>
              <a:t> at </a:t>
            </a:r>
            <a:r>
              <a:rPr lang="en-US" sz="3600" dirty="0" err="1" smtClean="0"/>
              <a:t>pagiging</a:t>
            </a:r>
            <a:r>
              <a:rPr lang="en-US" sz="3600" dirty="0" smtClean="0"/>
              <a:t> </a:t>
            </a:r>
            <a:r>
              <a:rPr lang="en-US" sz="3600" dirty="0" err="1" smtClean="0"/>
              <a:t>kasapi</a:t>
            </a:r>
            <a:r>
              <a:rPr lang="en-US" sz="3600" dirty="0" smtClean="0"/>
              <a:t> </a:t>
            </a:r>
            <a:r>
              <a:rPr lang="en-US" sz="3600" dirty="0" err="1" smtClean="0"/>
              <a:t>nito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isang</a:t>
            </a:r>
            <a:r>
              <a:rPr lang="en-US" sz="3600" dirty="0" smtClean="0"/>
              <a:t> </a:t>
            </a:r>
            <a:r>
              <a:rPr lang="en-US" sz="3600" dirty="0" err="1" smtClean="0"/>
              <a:t>bansa</a:t>
            </a:r>
            <a:r>
              <a:rPr lang="en-US" sz="3600" dirty="0" smtClean="0"/>
              <a:t> o </a:t>
            </a:r>
            <a:r>
              <a:rPr lang="en-US" sz="3600" dirty="0" err="1" smtClean="0"/>
              <a:t>samahang</a:t>
            </a:r>
            <a:r>
              <a:rPr lang="en-US" sz="3600" dirty="0" smtClean="0"/>
              <a:t> </a:t>
            </a:r>
            <a:r>
              <a:rPr lang="en-US" sz="3600" dirty="0" err="1" smtClean="0"/>
              <a:t>pampulitiko</a:t>
            </a:r>
            <a:r>
              <a:rPr lang="en-US" sz="3600" dirty="0" smtClean="0"/>
              <a:t>. 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i="1" dirty="0" err="1" smtClean="0"/>
              <a:t>Dayuhan</a:t>
            </a:r>
            <a:r>
              <a:rPr lang="en-US" sz="3600" i="1" dirty="0" smtClean="0"/>
              <a:t> </a:t>
            </a:r>
            <a:r>
              <a:rPr lang="en-US" sz="3600" dirty="0" smtClean="0"/>
              <a:t>- </a:t>
            </a:r>
            <a:r>
              <a:rPr lang="en-US" sz="3600" dirty="0" err="1" smtClean="0"/>
              <a:t>Mga</a:t>
            </a:r>
            <a:r>
              <a:rPr lang="en-US" sz="3600" dirty="0" smtClean="0"/>
              <a:t> </a:t>
            </a:r>
            <a:r>
              <a:rPr lang="en-US" sz="3600" dirty="0" err="1" smtClean="0"/>
              <a:t>naninirahan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Pilipinas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may </a:t>
            </a:r>
            <a:r>
              <a:rPr lang="en-US" sz="3600" dirty="0" err="1" smtClean="0"/>
              <a:t>ibang</a:t>
            </a:r>
            <a:r>
              <a:rPr lang="en-US" sz="3600" dirty="0" smtClean="0"/>
              <a:t> </a:t>
            </a:r>
            <a:r>
              <a:rPr lang="en-US" sz="3600" dirty="0" err="1" smtClean="0"/>
              <a:t>pagkamamamayan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Uri </a:t>
            </a:r>
            <a:r>
              <a:rPr lang="en-US" b="1" i="1" dirty="0" err="1" smtClean="0"/>
              <a:t>ng</a:t>
            </a:r>
            <a:r>
              <a:rPr lang="en-US" b="1" i="1" dirty="0" smtClean="0"/>
              <a:t> </a:t>
            </a:r>
            <a:r>
              <a:rPr lang="en-US" b="1" i="1" dirty="0" err="1" smtClean="0"/>
              <a:t>Mamamayang</a:t>
            </a:r>
            <a:r>
              <a:rPr lang="en-US" b="1" i="1" dirty="0" smtClean="0"/>
              <a:t> Pilipino: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b="1" dirty="0" err="1" smtClean="0"/>
              <a:t>Likas</a:t>
            </a:r>
            <a:r>
              <a:rPr lang="en-US" b="1" dirty="0" smtClean="0"/>
              <a:t>/</a:t>
            </a:r>
            <a:r>
              <a:rPr lang="en-US" b="1" i="1" dirty="0" smtClean="0"/>
              <a:t>Natural born citizen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nakukuha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pagkamamamayan</a:t>
            </a:r>
            <a:r>
              <a:rPr lang="en-US" dirty="0" smtClean="0"/>
              <a:t> </a:t>
            </a:r>
            <a:r>
              <a:rPr lang="en-US" dirty="0" err="1" smtClean="0"/>
              <a:t>ayon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lugar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kapanganakan</a:t>
            </a:r>
            <a:r>
              <a:rPr lang="en-US" dirty="0" smtClean="0"/>
              <a:t> o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pagkamamamayan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magulang</a:t>
            </a:r>
            <a:r>
              <a:rPr lang="en-US" dirty="0" smtClean="0"/>
              <a:t>.</a:t>
            </a:r>
          </a:p>
          <a:p>
            <a:pPr marL="514350" lvl="0" indent="-514350">
              <a:buAutoNum type="arabicPeriod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 </a:t>
            </a:r>
            <a:r>
              <a:rPr lang="en-US" dirty="0" err="1" smtClean="0"/>
              <a:t>Prinsipyong</a:t>
            </a:r>
            <a:r>
              <a:rPr lang="en-US" dirty="0" smtClean="0"/>
              <a:t> </a:t>
            </a:r>
            <a:r>
              <a:rPr lang="en-US" dirty="0" err="1" smtClean="0"/>
              <a:t>Pinagbabatayan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Paraang</a:t>
            </a:r>
            <a:r>
              <a:rPr lang="en-US" dirty="0" smtClean="0"/>
              <a:t> </a:t>
            </a:r>
            <a:r>
              <a:rPr lang="en-US" dirty="0" err="1" smtClean="0"/>
              <a:t>Likas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i="1" dirty="0" smtClean="0"/>
              <a:t>JUS SANGUINIS </a:t>
            </a:r>
            <a:r>
              <a:rPr lang="en-US" dirty="0" smtClean="0"/>
              <a:t>o </a:t>
            </a:r>
            <a:r>
              <a:rPr lang="en-US" dirty="0" err="1" smtClean="0"/>
              <a:t>Karapatan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Dugo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i="1" dirty="0" smtClean="0"/>
              <a:t>JUS SOLI o JUS LOCI </a:t>
            </a:r>
            <a:r>
              <a:rPr lang="en-US" dirty="0" smtClean="0"/>
              <a:t>o </a:t>
            </a:r>
            <a:r>
              <a:rPr lang="en-US" dirty="0" err="1" smtClean="0"/>
              <a:t>Karapatan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Uri </a:t>
            </a:r>
            <a:r>
              <a:rPr lang="en-US" b="1" i="1" dirty="0" err="1" smtClean="0"/>
              <a:t>ng</a:t>
            </a:r>
            <a:r>
              <a:rPr lang="en-US" b="1" i="1" dirty="0" smtClean="0"/>
              <a:t> </a:t>
            </a:r>
            <a:r>
              <a:rPr lang="en-US" b="1" i="1" dirty="0" err="1" smtClean="0"/>
              <a:t>Mamamayang</a:t>
            </a:r>
            <a:r>
              <a:rPr lang="en-US" b="1" i="1" dirty="0" smtClean="0"/>
              <a:t> Pilipino: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/>
              <a:t>2. Di-</a:t>
            </a:r>
            <a:r>
              <a:rPr lang="en-US" b="1" dirty="0" err="1" smtClean="0"/>
              <a:t>Likas</a:t>
            </a:r>
            <a:r>
              <a:rPr lang="en-US" b="1" dirty="0" smtClean="0"/>
              <a:t>/ </a:t>
            </a:r>
            <a:r>
              <a:rPr lang="en-US" b="1" i="1" dirty="0" smtClean="0"/>
              <a:t>Naturalized citizen</a:t>
            </a:r>
            <a:r>
              <a:rPr lang="en-US" u="sng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dumadaan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proseso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bago</a:t>
            </a:r>
            <a:r>
              <a:rPr lang="en-US" dirty="0" smtClean="0"/>
              <a:t> </a:t>
            </a:r>
            <a:r>
              <a:rPr lang="en-US" dirty="0" err="1" smtClean="0"/>
              <a:t>makuha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pagkamamamayan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NATURALISASYON- </a:t>
            </a:r>
            <a:r>
              <a:rPr lang="en-US" dirty="0" err="1" smtClean="0"/>
              <a:t>pormal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paghingi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pagkamamamayan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dayuhan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pamahalaan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Likas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Mamamayang</a:t>
            </a:r>
            <a:r>
              <a:rPr lang="en-US" dirty="0" smtClean="0"/>
              <a:t> Pilipino </a:t>
            </a:r>
            <a:r>
              <a:rPr lang="en-US" dirty="0" err="1" smtClean="0"/>
              <a:t>ayon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Saligang</a:t>
            </a:r>
            <a:r>
              <a:rPr lang="en-US" dirty="0" smtClean="0"/>
              <a:t>-Batas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naging</a:t>
            </a:r>
            <a:r>
              <a:rPr lang="en-US" dirty="0" smtClean="0"/>
              <a:t> </a:t>
            </a:r>
            <a:r>
              <a:rPr lang="en-US" dirty="0" err="1" smtClean="0"/>
              <a:t>mamamayan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panahon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pagpapatibay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SB 1987</a:t>
            </a:r>
          </a:p>
          <a:p>
            <a:pPr lvl="0"/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en-US" dirty="0" smtClean="0"/>
              <a:t> at </a:t>
            </a:r>
            <a:r>
              <a:rPr lang="en-US" dirty="0" err="1" smtClean="0"/>
              <a:t>ina</a:t>
            </a:r>
            <a:r>
              <a:rPr lang="en-US" dirty="0" smtClean="0"/>
              <a:t> ay </a:t>
            </a:r>
            <a:r>
              <a:rPr lang="en-US" dirty="0" err="1" smtClean="0"/>
              <a:t>mamamayan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isinilang</a:t>
            </a:r>
            <a:r>
              <a:rPr lang="en-US" dirty="0" smtClean="0"/>
              <a:t> </a:t>
            </a:r>
            <a:r>
              <a:rPr lang="en-US" dirty="0" err="1" smtClean="0"/>
              <a:t>bago</a:t>
            </a:r>
            <a:r>
              <a:rPr lang="en-US" dirty="0" smtClean="0"/>
              <a:t> </a:t>
            </a:r>
            <a:r>
              <a:rPr lang="en-US" dirty="0" err="1" smtClean="0"/>
              <a:t>sumapit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Enero</a:t>
            </a:r>
            <a:r>
              <a:rPr lang="en-US" dirty="0" smtClean="0"/>
              <a:t> 17, 1973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ina</a:t>
            </a:r>
            <a:r>
              <a:rPr lang="en-US" dirty="0" smtClean="0"/>
              <a:t> ay </a:t>
            </a:r>
            <a:r>
              <a:rPr lang="en-US" dirty="0" err="1" smtClean="0"/>
              <a:t>piniling</a:t>
            </a:r>
            <a:r>
              <a:rPr lang="en-US" dirty="0" smtClean="0"/>
              <a:t> </a:t>
            </a:r>
            <a:r>
              <a:rPr lang="en-US" dirty="0" err="1" smtClean="0"/>
              <a:t>maging</a:t>
            </a:r>
            <a:r>
              <a:rPr lang="en-US" dirty="0" smtClean="0"/>
              <a:t> Pilipino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pagsapit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karampatang</a:t>
            </a:r>
            <a:r>
              <a:rPr lang="en-US" dirty="0" smtClean="0"/>
              <a:t> </a:t>
            </a:r>
            <a:r>
              <a:rPr lang="en-US" dirty="0" err="1" smtClean="0"/>
              <a:t>edad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naging</a:t>
            </a:r>
            <a:r>
              <a:rPr lang="en-US" dirty="0" smtClean="0"/>
              <a:t> </a:t>
            </a:r>
            <a:r>
              <a:rPr lang="en-US" dirty="0" err="1" smtClean="0"/>
              <a:t>mamamayan</a:t>
            </a:r>
            <a:r>
              <a:rPr lang="en-US" dirty="0" smtClean="0"/>
              <a:t> </a:t>
            </a:r>
            <a:r>
              <a:rPr lang="en-US" dirty="0" err="1" smtClean="0"/>
              <a:t>ayon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sz="3600" dirty="0" err="1" smtClean="0"/>
              <a:t>Mayroon</a:t>
            </a:r>
            <a:r>
              <a:rPr lang="en-US" sz="3600" dirty="0" smtClean="0"/>
              <a:t> </a:t>
            </a:r>
            <a:r>
              <a:rPr lang="en-US" sz="3600" dirty="0" err="1" smtClean="0"/>
              <a:t>ba</a:t>
            </a:r>
            <a:r>
              <a:rPr lang="en-US" sz="3600" dirty="0" smtClean="0"/>
              <a:t> </a:t>
            </a:r>
            <a:r>
              <a:rPr lang="en-US" sz="3600" dirty="0" err="1" smtClean="0"/>
              <a:t>kayong</a:t>
            </a:r>
            <a:r>
              <a:rPr lang="en-US" sz="3600" dirty="0" smtClean="0"/>
              <a:t> </a:t>
            </a:r>
            <a:r>
              <a:rPr lang="en-US" sz="3600" dirty="0" err="1" smtClean="0"/>
              <a:t>kilalang</a:t>
            </a:r>
            <a:r>
              <a:rPr lang="en-US" sz="3600" dirty="0" smtClean="0"/>
              <a:t> </a:t>
            </a:r>
            <a:r>
              <a:rPr lang="en-US" sz="3600" dirty="0" err="1" smtClean="0"/>
              <a:t>tao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walang</a:t>
            </a:r>
            <a:r>
              <a:rPr lang="en-US" sz="3600" dirty="0" smtClean="0"/>
              <a:t> </a:t>
            </a:r>
            <a:r>
              <a:rPr lang="en-US" sz="3600" dirty="0" err="1" smtClean="0"/>
              <a:t>kinabibilangan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bansa</a:t>
            </a:r>
            <a:r>
              <a:rPr lang="en-US" sz="3600" dirty="0" smtClean="0"/>
              <a:t>?</a:t>
            </a:r>
          </a:p>
          <a:p>
            <a:pPr lvl="0" algn="ctr">
              <a:buNone/>
            </a:pPr>
            <a:endParaRPr lang="en-US" sz="3600" dirty="0" smtClean="0"/>
          </a:p>
          <a:p>
            <a:pPr lvl="0" algn="ctr">
              <a:buNone/>
            </a:pPr>
            <a:r>
              <a:rPr lang="en-US" sz="3600" dirty="0" smtClean="0"/>
              <a:t> </a:t>
            </a:r>
            <a:r>
              <a:rPr lang="en-US" sz="3600" dirty="0" err="1" smtClean="0"/>
              <a:t>Ano</a:t>
            </a:r>
            <a:r>
              <a:rPr lang="en-US" sz="3600" dirty="0" smtClean="0"/>
              <a:t> </a:t>
            </a:r>
            <a:r>
              <a:rPr lang="en-US" sz="3600" dirty="0" err="1" smtClean="0"/>
              <a:t>kaya</a:t>
            </a:r>
            <a:r>
              <a:rPr lang="en-US" sz="3600" dirty="0" smtClean="0"/>
              <a:t> </a:t>
            </a:r>
            <a:r>
              <a:rPr lang="en-US" sz="3600" dirty="0" err="1" smtClean="0"/>
              <a:t>ang</a:t>
            </a:r>
            <a:r>
              <a:rPr lang="en-US" sz="3600" dirty="0" smtClean="0"/>
              <a:t> </a:t>
            </a:r>
            <a:r>
              <a:rPr lang="en-US" sz="3600" dirty="0" err="1" smtClean="0"/>
              <a:t>nararamdaman</a:t>
            </a:r>
            <a:r>
              <a:rPr lang="en-US" sz="3600" dirty="0" smtClean="0"/>
              <a:t> </a:t>
            </a:r>
            <a:r>
              <a:rPr lang="en-US" sz="3600" dirty="0" err="1" smtClean="0"/>
              <a:t>ng</a:t>
            </a:r>
            <a:r>
              <a:rPr lang="en-US" sz="3600" dirty="0" smtClean="0"/>
              <a:t> </a:t>
            </a:r>
            <a:r>
              <a:rPr lang="en-US" sz="3600" dirty="0" err="1" smtClean="0"/>
              <a:t>isang</a:t>
            </a:r>
            <a:r>
              <a:rPr lang="en-US" sz="3600" dirty="0" smtClean="0"/>
              <a:t> </a:t>
            </a:r>
            <a:r>
              <a:rPr lang="en-US" sz="3600" dirty="0" err="1" smtClean="0"/>
              <a:t>taong</a:t>
            </a:r>
            <a:r>
              <a:rPr lang="en-US" sz="3600" dirty="0" smtClean="0"/>
              <a:t> </a:t>
            </a:r>
            <a:r>
              <a:rPr lang="en-US" sz="3600" dirty="0" err="1" smtClean="0"/>
              <a:t>walang</a:t>
            </a:r>
            <a:r>
              <a:rPr lang="en-US" sz="3600" dirty="0" smtClean="0"/>
              <a:t> </a:t>
            </a:r>
            <a:r>
              <a:rPr lang="en-US" sz="3600" dirty="0" err="1" smtClean="0"/>
              <a:t>kinabibilangan</a:t>
            </a:r>
            <a:r>
              <a:rPr lang="en-US" sz="3600" dirty="0" smtClean="0"/>
              <a:t> </a:t>
            </a:r>
            <a:r>
              <a:rPr lang="en-US" sz="3600" dirty="0" err="1" smtClean="0"/>
              <a:t>na</a:t>
            </a:r>
            <a:r>
              <a:rPr lang="en-US" sz="3600" dirty="0" smtClean="0"/>
              <a:t> </a:t>
            </a:r>
            <a:r>
              <a:rPr lang="en-US" sz="3600" dirty="0" err="1" smtClean="0"/>
              <a:t>bansa</a:t>
            </a:r>
            <a:r>
              <a:rPr lang="en-US" sz="3600" dirty="0" smtClean="0"/>
              <a:t> o </a:t>
            </a:r>
            <a:r>
              <a:rPr lang="en-US" sz="3600" dirty="0" err="1" smtClean="0"/>
              <a:t>samahan</a:t>
            </a:r>
            <a:r>
              <a:rPr lang="en-US" sz="3600" dirty="0" smtClean="0"/>
              <a:t>?</a:t>
            </a:r>
          </a:p>
          <a:p>
            <a:pPr lvl="0" algn="ctr">
              <a:buNone/>
            </a:pPr>
            <a:endParaRPr lang="en-US" sz="3600" dirty="0" smtClean="0"/>
          </a:p>
          <a:p>
            <a:pPr lvl="0" algn="ctr">
              <a:buNone/>
            </a:pPr>
            <a:r>
              <a:rPr lang="en-US" sz="3600" dirty="0" err="1" smtClean="0"/>
              <a:t>Dapat</a:t>
            </a:r>
            <a:r>
              <a:rPr lang="en-US" sz="3600" dirty="0" smtClean="0"/>
              <a:t> bang </a:t>
            </a:r>
            <a:r>
              <a:rPr lang="en-US" sz="3600" dirty="0" err="1" smtClean="0"/>
              <a:t>mahalal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mga</a:t>
            </a:r>
            <a:r>
              <a:rPr lang="en-US" sz="3600" dirty="0" smtClean="0"/>
              <a:t> </a:t>
            </a:r>
            <a:r>
              <a:rPr lang="en-US" sz="3600" dirty="0" err="1" smtClean="0"/>
              <a:t>posisyong</a:t>
            </a:r>
            <a:r>
              <a:rPr lang="en-US" sz="3600" dirty="0" smtClean="0"/>
              <a:t> </a:t>
            </a:r>
            <a:r>
              <a:rPr lang="en-US" sz="3600" dirty="0" err="1" smtClean="0"/>
              <a:t>pambayan</a:t>
            </a:r>
            <a:r>
              <a:rPr lang="en-US" sz="3600" dirty="0" smtClean="0"/>
              <a:t> </a:t>
            </a:r>
            <a:r>
              <a:rPr lang="en-US" sz="3600" dirty="0" err="1" smtClean="0"/>
              <a:t>ang</a:t>
            </a:r>
            <a:r>
              <a:rPr lang="en-US" sz="3600" dirty="0" smtClean="0"/>
              <a:t> </a:t>
            </a:r>
            <a:r>
              <a:rPr lang="en-US" sz="3600" dirty="0" err="1" smtClean="0"/>
              <a:t>isang</a:t>
            </a:r>
            <a:r>
              <a:rPr lang="en-US" sz="3600" dirty="0" smtClean="0"/>
              <a:t> </a:t>
            </a:r>
            <a:r>
              <a:rPr lang="en-US" sz="3600" dirty="0" err="1" smtClean="0"/>
              <a:t>banyaga</a:t>
            </a:r>
            <a:r>
              <a:rPr lang="en-US" sz="3600" dirty="0" smtClean="0"/>
              <a:t>? </a:t>
            </a:r>
            <a:r>
              <a:rPr lang="en-US" sz="3600" dirty="0" err="1" smtClean="0"/>
              <a:t>Bakit</a:t>
            </a:r>
            <a:r>
              <a:rPr lang="en-US" sz="3600" dirty="0" smtClean="0"/>
              <a:t>?</a:t>
            </a:r>
          </a:p>
          <a:p>
            <a:pPr algn="ctr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err="1" smtClean="0"/>
              <a:t>Paano</a:t>
            </a:r>
            <a:r>
              <a:rPr lang="en-US" sz="4000" dirty="0" smtClean="0"/>
              <a:t> mo </a:t>
            </a:r>
            <a:r>
              <a:rPr lang="en-US" sz="4000" dirty="0" err="1" smtClean="0"/>
              <a:t>maipapakita</a:t>
            </a:r>
            <a:r>
              <a:rPr lang="en-US" sz="4000" dirty="0" smtClean="0"/>
              <a:t> </a:t>
            </a:r>
            <a:r>
              <a:rPr lang="en-US" sz="4000" dirty="0" err="1" smtClean="0"/>
              <a:t>na</a:t>
            </a:r>
            <a:r>
              <a:rPr lang="en-US" sz="4000" dirty="0" smtClean="0"/>
              <a:t> </a:t>
            </a:r>
            <a:r>
              <a:rPr lang="en-US" sz="4000" dirty="0" err="1" smtClean="0"/>
              <a:t>karapat-dapat</a:t>
            </a:r>
            <a:r>
              <a:rPr lang="en-US" sz="4000" dirty="0" smtClean="0"/>
              <a:t> </a:t>
            </a:r>
            <a:r>
              <a:rPr lang="en-US" sz="4000" dirty="0" err="1" smtClean="0"/>
              <a:t>kang</a:t>
            </a:r>
            <a:r>
              <a:rPr lang="en-US" sz="4000" dirty="0" smtClean="0"/>
              <a:t> </a:t>
            </a:r>
            <a:r>
              <a:rPr lang="en-US" sz="4000" dirty="0" err="1" smtClean="0"/>
              <a:t>maging</a:t>
            </a:r>
            <a:r>
              <a:rPr lang="en-US" sz="4000" dirty="0" smtClean="0"/>
              <a:t> </a:t>
            </a:r>
            <a:r>
              <a:rPr lang="en-US" sz="4000" dirty="0" err="1" smtClean="0"/>
              <a:t>mamamayang</a:t>
            </a:r>
            <a:r>
              <a:rPr lang="en-US" sz="4000" dirty="0" smtClean="0"/>
              <a:t> Pilipino?</a:t>
            </a:r>
          </a:p>
          <a:p>
            <a:pPr algn="ctr">
              <a:buNone/>
            </a:pPr>
            <a:endParaRPr lang="en-US" sz="4000" dirty="0" smtClean="0"/>
          </a:p>
          <a:p>
            <a:pPr algn="ctr"/>
            <a:endParaRPr lang="en-US" sz="4000" dirty="0" smtClean="0"/>
          </a:p>
          <a:p>
            <a:pPr algn="ctr">
              <a:buNone/>
            </a:pP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Kaakibat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ng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ating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pagkamamamayan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ang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tungkulin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nating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maging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mabuting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mamamayan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ng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i="1" dirty="0" err="1" smtClean="0">
                <a:solidFill>
                  <a:schemeClr val="accent1">
                    <a:lumMod val="75000"/>
                  </a:schemeClr>
                </a:solidFill>
              </a:rPr>
              <a:t>bansa</a:t>
            </a:r>
            <a:endParaRPr lang="en-US" sz="4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193</TotalTime>
  <Words>660</Words>
  <Application>Microsoft Office PowerPoint</Application>
  <PresentationFormat>On-screen Show (4:3)</PresentationFormat>
  <Paragraphs>75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Pagkamamamayang Pilipino</vt:lpstr>
      <vt:lpstr>Slide 2</vt:lpstr>
      <vt:lpstr>Slide 3</vt:lpstr>
      <vt:lpstr>Slide 4</vt:lpstr>
      <vt:lpstr>Uri ng Mamamayang Pilipino: </vt:lpstr>
      <vt:lpstr>Uri ng Mamamayang Pilipino: </vt:lpstr>
      <vt:lpstr>Likas na Mamamayang Pilipino ayon sa Saligang-Batas</vt:lpstr>
      <vt:lpstr>Slide 8</vt:lpstr>
      <vt:lpstr>Slide 9</vt:lpstr>
      <vt:lpstr>Slide 10</vt:lpstr>
      <vt:lpstr>Slide 11</vt:lpstr>
      <vt:lpstr>Kwalipikasyon ng isang dayuhan na dapat patunayan bago dumulog sa hukuman: </vt:lpstr>
      <vt:lpstr>Slide 13</vt:lpstr>
      <vt:lpstr>LIMITASYON ng Dayuhan na hindi maaring maging naturalisadong Pilipino: </vt:lpstr>
      <vt:lpstr>Slide 15</vt:lpstr>
      <vt:lpstr>Dual Citizenship o Dalawahang Pagkamamamayan </vt:lpstr>
      <vt:lpstr>Slide 17</vt:lpstr>
      <vt:lpstr>Slide 18</vt:lpstr>
      <vt:lpstr>Slide 19</vt:lpstr>
      <vt:lpstr>FILIPINO o DAYUHAN</vt:lpstr>
      <vt:lpstr>FILIPINO o DAYUHAN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Pagkamamamayang Pilipino</dc:title>
  <dc:creator>neo</dc:creator>
  <cp:lastModifiedBy>LEAP001</cp:lastModifiedBy>
  <cp:revision>16</cp:revision>
  <dcterms:created xsi:type="dcterms:W3CDTF">2006-08-16T00:00:00Z</dcterms:created>
  <dcterms:modified xsi:type="dcterms:W3CDTF">2012-03-01T04:44:58Z</dcterms:modified>
</cp:coreProperties>
</file>