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4" r:id="rId4"/>
    <p:sldId id="257" r:id="rId5"/>
    <p:sldId id="261" r:id="rId6"/>
    <p:sldId id="262" r:id="rId7"/>
    <p:sldId id="260" r:id="rId8"/>
    <p:sldId id="263" r:id="rId9"/>
    <p:sldId id="264" r:id="rId10"/>
    <p:sldId id="268" r:id="rId11"/>
    <p:sldId id="269" r:id="rId12"/>
    <p:sldId id="270" r:id="rId13"/>
    <p:sldId id="258" r:id="rId14"/>
    <p:sldId id="259" r:id="rId15"/>
    <p:sldId id="275" r:id="rId16"/>
    <p:sldId id="276" r:id="rId17"/>
    <p:sldId id="277" r:id="rId18"/>
    <p:sldId id="290" r:id="rId19"/>
    <p:sldId id="281" r:id="rId20"/>
    <p:sldId id="282" r:id="rId21"/>
    <p:sldId id="278" r:id="rId22"/>
    <p:sldId id="284" r:id="rId23"/>
    <p:sldId id="283" r:id="rId24"/>
    <p:sldId id="285" r:id="rId25"/>
    <p:sldId id="289" r:id="rId26"/>
    <p:sldId id="288" r:id="rId27"/>
    <p:sldId id="286" r:id="rId28"/>
    <p:sldId id="29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293" autoAdjust="0"/>
    <p:restoredTop sz="94660"/>
  </p:normalViewPr>
  <p:slideViewPr>
    <p:cSldViewPr>
      <p:cViewPr varScale="1">
        <p:scale>
          <a:sx n="69" d="100"/>
          <a:sy n="69" d="100"/>
        </p:scale>
        <p:origin x="-5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632A3F-2013-4A95-BF10-893D9D3641C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10BADB-4AB6-4D7A-9B4F-F9B909837036}">
      <dgm:prSet phldrT="[Text]"/>
      <dgm:spPr/>
      <dgm:t>
        <a:bodyPr/>
        <a:lstStyle/>
        <a:p>
          <a:r>
            <a:rPr lang="en-US" dirty="0" err="1" smtClean="0"/>
            <a:t>Korte</a:t>
          </a:r>
          <a:r>
            <a:rPr lang="en-US" dirty="0" smtClean="0"/>
            <a:t> </a:t>
          </a:r>
          <a:r>
            <a:rPr lang="en-US" dirty="0" err="1" smtClean="0"/>
            <a:t>Suprema</a:t>
          </a:r>
          <a:endParaRPr lang="en-US" dirty="0"/>
        </a:p>
      </dgm:t>
    </dgm:pt>
    <dgm:pt modelId="{B99A0B28-2B3F-477D-9AC1-1C72BA4F8571}" type="parTrans" cxnId="{249D4AC9-8442-4691-93BB-A7D63687FAD0}">
      <dgm:prSet/>
      <dgm:spPr/>
      <dgm:t>
        <a:bodyPr/>
        <a:lstStyle/>
        <a:p>
          <a:endParaRPr lang="en-US"/>
        </a:p>
      </dgm:t>
    </dgm:pt>
    <dgm:pt modelId="{8049EF1C-3B1D-4355-94B2-B3780B674661}" type="sibTrans" cxnId="{249D4AC9-8442-4691-93BB-A7D63687FAD0}">
      <dgm:prSet/>
      <dgm:spPr/>
      <dgm:t>
        <a:bodyPr/>
        <a:lstStyle/>
        <a:p>
          <a:endParaRPr lang="en-US"/>
        </a:p>
      </dgm:t>
    </dgm:pt>
    <dgm:pt modelId="{B30EA2CD-BB32-4AE1-8B1F-84F3D5A86476}">
      <dgm:prSet phldrT="[Text]"/>
      <dgm:spPr/>
      <dgm:t>
        <a:bodyPr/>
        <a:lstStyle/>
        <a:p>
          <a:r>
            <a:rPr lang="en-US" dirty="0" smtClean="0"/>
            <a:t>Regional Trial Court</a:t>
          </a:r>
        </a:p>
        <a:p>
          <a:r>
            <a:rPr lang="en-US" dirty="0" smtClean="0"/>
            <a:t>Municipal Trial Court</a:t>
          </a:r>
        </a:p>
        <a:p>
          <a:r>
            <a:rPr lang="en-US" dirty="0" err="1" smtClean="0"/>
            <a:t>Kapulungan</a:t>
          </a:r>
          <a:r>
            <a:rPr lang="en-US" dirty="0" smtClean="0"/>
            <a:t> </a:t>
          </a:r>
          <a:r>
            <a:rPr lang="en-US" dirty="0" err="1" smtClean="0"/>
            <a:t>ng</a:t>
          </a:r>
          <a:r>
            <a:rPr lang="en-US" dirty="0" smtClean="0"/>
            <a:t> </a:t>
          </a:r>
          <a:r>
            <a:rPr lang="en-US" dirty="0" err="1" smtClean="0"/>
            <a:t>Baranggay</a:t>
          </a:r>
          <a:endParaRPr lang="en-US" dirty="0"/>
        </a:p>
      </dgm:t>
    </dgm:pt>
    <dgm:pt modelId="{D71E718E-922F-417A-B398-22945ED1CA41}" type="parTrans" cxnId="{2317E528-80BE-4814-BA42-4CDD37C864F7}">
      <dgm:prSet/>
      <dgm:spPr/>
      <dgm:t>
        <a:bodyPr/>
        <a:lstStyle/>
        <a:p>
          <a:endParaRPr lang="en-US"/>
        </a:p>
      </dgm:t>
    </dgm:pt>
    <dgm:pt modelId="{B9E16E8B-E9C2-4AA5-AA81-44B94A46D54D}" type="sibTrans" cxnId="{2317E528-80BE-4814-BA42-4CDD37C864F7}">
      <dgm:prSet/>
      <dgm:spPr/>
      <dgm:t>
        <a:bodyPr/>
        <a:lstStyle/>
        <a:p>
          <a:endParaRPr lang="en-US"/>
        </a:p>
      </dgm:t>
    </dgm:pt>
    <dgm:pt modelId="{FDF4707E-930D-45DD-BE8A-1DC1B6E65935}">
      <dgm:prSet phldrT="[Text]"/>
      <dgm:spPr/>
      <dgm:t>
        <a:bodyPr/>
        <a:lstStyle/>
        <a:p>
          <a:r>
            <a:rPr lang="en-US" dirty="0" err="1" smtClean="0"/>
            <a:t>Mga</a:t>
          </a:r>
          <a:r>
            <a:rPr lang="en-US" dirty="0" smtClean="0"/>
            <a:t> </a:t>
          </a:r>
          <a:r>
            <a:rPr lang="en-US" dirty="0" err="1" smtClean="0"/>
            <a:t>Espesyal</a:t>
          </a:r>
          <a:r>
            <a:rPr lang="en-US" dirty="0" smtClean="0"/>
            <a:t> </a:t>
          </a:r>
          <a:r>
            <a:rPr lang="en-US" dirty="0" err="1" smtClean="0"/>
            <a:t>na</a:t>
          </a:r>
          <a:r>
            <a:rPr lang="en-US" dirty="0" smtClean="0"/>
            <a:t> </a:t>
          </a:r>
          <a:r>
            <a:rPr lang="en-US" dirty="0" err="1" smtClean="0"/>
            <a:t>korte</a:t>
          </a:r>
          <a:r>
            <a:rPr lang="en-US" dirty="0" smtClean="0"/>
            <a:t>:</a:t>
          </a:r>
        </a:p>
        <a:p>
          <a:r>
            <a:rPr lang="en-US" dirty="0" err="1" smtClean="0"/>
            <a:t>Sandiganbayan</a:t>
          </a:r>
          <a:endParaRPr lang="en-US" dirty="0" smtClean="0"/>
        </a:p>
        <a:p>
          <a:r>
            <a:rPr lang="en-US" dirty="0" err="1" smtClean="0"/>
            <a:t>Shari’a</a:t>
          </a:r>
          <a:r>
            <a:rPr lang="en-US" dirty="0" smtClean="0"/>
            <a:t> Court</a:t>
          </a:r>
        </a:p>
        <a:p>
          <a:r>
            <a:rPr lang="en-US" dirty="0" smtClean="0"/>
            <a:t>Court of Tax Appeal</a:t>
          </a:r>
        </a:p>
        <a:p>
          <a:r>
            <a:rPr lang="en-US" dirty="0" smtClean="0"/>
            <a:t>COMELEC</a:t>
          </a:r>
        </a:p>
        <a:p>
          <a:endParaRPr lang="en-US" dirty="0"/>
        </a:p>
      </dgm:t>
    </dgm:pt>
    <dgm:pt modelId="{6F03F4C9-1954-432A-94E9-A20930CDF42C}" type="parTrans" cxnId="{9F98F92E-9EEA-4320-B103-8E4E00A02890}">
      <dgm:prSet/>
      <dgm:spPr/>
      <dgm:t>
        <a:bodyPr/>
        <a:lstStyle/>
        <a:p>
          <a:endParaRPr lang="en-US"/>
        </a:p>
      </dgm:t>
    </dgm:pt>
    <dgm:pt modelId="{4FE501DC-32D1-4AB3-AA31-97352FB380D4}" type="sibTrans" cxnId="{9F98F92E-9EEA-4320-B103-8E4E00A02890}">
      <dgm:prSet/>
      <dgm:spPr/>
      <dgm:t>
        <a:bodyPr/>
        <a:lstStyle/>
        <a:p>
          <a:endParaRPr lang="en-US"/>
        </a:p>
      </dgm:t>
    </dgm:pt>
    <dgm:pt modelId="{4BAFC4AC-DBE1-42CB-8DE5-97E2849BF68E}" type="pres">
      <dgm:prSet presAssocID="{26632A3F-2013-4A95-BF10-893D9D3641C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C0B5517-BDA5-429B-B2B0-A7D5056B1E58}" type="pres">
      <dgm:prSet presAssocID="{6210BADB-4AB6-4D7A-9B4F-F9B909837036}" presName="hierRoot1" presStyleCnt="0"/>
      <dgm:spPr/>
    </dgm:pt>
    <dgm:pt modelId="{22691414-8C9D-4F6A-A85C-C00D936A24E3}" type="pres">
      <dgm:prSet presAssocID="{6210BADB-4AB6-4D7A-9B4F-F9B909837036}" presName="composite" presStyleCnt="0"/>
      <dgm:spPr/>
    </dgm:pt>
    <dgm:pt modelId="{DD712D99-3DB6-4E8C-A03A-664F340A144C}" type="pres">
      <dgm:prSet presAssocID="{6210BADB-4AB6-4D7A-9B4F-F9B909837036}" presName="background" presStyleLbl="node0" presStyleIdx="0" presStyleCnt="1"/>
      <dgm:spPr/>
    </dgm:pt>
    <dgm:pt modelId="{B29EFFCC-35FF-48AE-AE90-7492D0E13B97}" type="pres">
      <dgm:prSet presAssocID="{6210BADB-4AB6-4D7A-9B4F-F9B909837036}" presName="text" presStyleLbl="fgAcc0" presStyleIdx="0" presStyleCnt="1" custScaleY="31841" custLinFactNeighborY="24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A7B279-2705-4C40-BD02-0A1E72538DE3}" type="pres">
      <dgm:prSet presAssocID="{6210BADB-4AB6-4D7A-9B4F-F9B909837036}" presName="hierChild2" presStyleCnt="0"/>
      <dgm:spPr/>
    </dgm:pt>
    <dgm:pt modelId="{49A203B3-E89D-4994-81C2-BF8E954315B0}" type="pres">
      <dgm:prSet presAssocID="{D71E718E-922F-417A-B398-22945ED1CA41}" presName="Name10" presStyleLbl="parChTrans1D2" presStyleIdx="0" presStyleCnt="2"/>
      <dgm:spPr/>
      <dgm:t>
        <a:bodyPr/>
        <a:lstStyle/>
        <a:p>
          <a:endParaRPr lang="en-US"/>
        </a:p>
      </dgm:t>
    </dgm:pt>
    <dgm:pt modelId="{42E7E3AD-1233-425C-A564-AAE2872425C2}" type="pres">
      <dgm:prSet presAssocID="{B30EA2CD-BB32-4AE1-8B1F-84F3D5A86476}" presName="hierRoot2" presStyleCnt="0"/>
      <dgm:spPr/>
    </dgm:pt>
    <dgm:pt modelId="{519A21F5-0524-4681-BC6D-AD524FE1C23A}" type="pres">
      <dgm:prSet presAssocID="{B30EA2CD-BB32-4AE1-8B1F-84F3D5A86476}" presName="composite2" presStyleCnt="0"/>
      <dgm:spPr/>
    </dgm:pt>
    <dgm:pt modelId="{E9844C76-A7C6-497A-93F6-558EF753B4F2}" type="pres">
      <dgm:prSet presAssocID="{B30EA2CD-BB32-4AE1-8B1F-84F3D5A86476}" presName="background2" presStyleLbl="node2" presStyleIdx="0" presStyleCnt="2"/>
      <dgm:spPr/>
    </dgm:pt>
    <dgm:pt modelId="{E2853D66-4201-42CC-B966-21A9475FF251}" type="pres">
      <dgm:prSet presAssocID="{B30EA2CD-BB32-4AE1-8B1F-84F3D5A86476}" presName="text2" presStyleLbl="fgAcc2" presStyleIdx="0" presStyleCnt="2" custScaleY="167790" custLinFactNeighborY="-71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A3E77A-03B2-4154-8BDD-04325C549955}" type="pres">
      <dgm:prSet presAssocID="{B30EA2CD-BB32-4AE1-8B1F-84F3D5A86476}" presName="hierChild3" presStyleCnt="0"/>
      <dgm:spPr/>
    </dgm:pt>
    <dgm:pt modelId="{C58DE2B7-DB16-4413-ADCD-B843E55F26EE}" type="pres">
      <dgm:prSet presAssocID="{6F03F4C9-1954-432A-94E9-A20930CDF42C}" presName="Name10" presStyleLbl="parChTrans1D2" presStyleIdx="1" presStyleCnt="2"/>
      <dgm:spPr/>
      <dgm:t>
        <a:bodyPr/>
        <a:lstStyle/>
        <a:p>
          <a:endParaRPr lang="en-US"/>
        </a:p>
      </dgm:t>
    </dgm:pt>
    <dgm:pt modelId="{06D309EA-68D2-46FC-86E7-04B989B6B183}" type="pres">
      <dgm:prSet presAssocID="{FDF4707E-930D-45DD-BE8A-1DC1B6E65935}" presName="hierRoot2" presStyleCnt="0"/>
      <dgm:spPr/>
    </dgm:pt>
    <dgm:pt modelId="{F747E1FA-FFD1-4380-8A39-4036DECC77CA}" type="pres">
      <dgm:prSet presAssocID="{FDF4707E-930D-45DD-BE8A-1DC1B6E65935}" presName="composite2" presStyleCnt="0"/>
      <dgm:spPr/>
    </dgm:pt>
    <dgm:pt modelId="{9242C2AB-A2F1-40DC-8264-0C7983BEBAC9}" type="pres">
      <dgm:prSet presAssocID="{FDF4707E-930D-45DD-BE8A-1DC1B6E65935}" presName="background2" presStyleLbl="node2" presStyleIdx="1" presStyleCnt="2"/>
      <dgm:spPr/>
    </dgm:pt>
    <dgm:pt modelId="{717A925D-85E4-4DB1-A7EA-6304E7C010F4}" type="pres">
      <dgm:prSet presAssocID="{FDF4707E-930D-45DD-BE8A-1DC1B6E65935}" presName="text2" presStyleLbl="fgAcc2" presStyleIdx="1" presStyleCnt="2" custScaleY="169537" custLinFactNeighborY="-69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441D7F-788D-4A16-BD18-518CD6B11644}" type="pres">
      <dgm:prSet presAssocID="{FDF4707E-930D-45DD-BE8A-1DC1B6E65935}" presName="hierChild3" presStyleCnt="0"/>
      <dgm:spPr/>
    </dgm:pt>
  </dgm:ptLst>
  <dgm:cxnLst>
    <dgm:cxn modelId="{249D4AC9-8442-4691-93BB-A7D63687FAD0}" srcId="{26632A3F-2013-4A95-BF10-893D9D3641C6}" destId="{6210BADB-4AB6-4D7A-9B4F-F9B909837036}" srcOrd="0" destOrd="0" parTransId="{B99A0B28-2B3F-477D-9AC1-1C72BA4F8571}" sibTransId="{8049EF1C-3B1D-4355-94B2-B3780B674661}"/>
    <dgm:cxn modelId="{7C5AAAD2-A0FF-4856-95FA-0B00B6300849}" type="presOf" srcId="{6F03F4C9-1954-432A-94E9-A20930CDF42C}" destId="{C58DE2B7-DB16-4413-ADCD-B843E55F26EE}" srcOrd="0" destOrd="0" presId="urn:microsoft.com/office/officeart/2005/8/layout/hierarchy1"/>
    <dgm:cxn modelId="{F58FC20B-200C-46F6-B664-C6E2ECE35418}" type="presOf" srcId="{FDF4707E-930D-45DD-BE8A-1DC1B6E65935}" destId="{717A925D-85E4-4DB1-A7EA-6304E7C010F4}" srcOrd="0" destOrd="0" presId="urn:microsoft.com/office/officeart/2005/8/layout/hierarchy1"/>
    <dgm:cxn modelId="{AF73E2F1-A1BA-47E9-B37C-DD3F97DEFE6A}" type="presOf" srcId="{D71E718E-922F-417A-B398-22945ED1CA41}" destId="{49A203B3-E89D-4994-81C2-BF8E954315B0}" srcOrd="0" destOrd="0" presId="urn:microsoft.com/office/officeart/2005/8/layout/hierarchy1"/>
    <dgm:cxn modelId="{9F98F92E-9EEA-4320-B103-8E4E00A02890}" srcId="{6210BADB-4AB6-4D7A-9B4F-F9B909837036}" destId="{FDF4707E-930D-45DD-BE8A-1DC1B6E65935}" srcOrd="1" destOrd="0" parTransId="{6F03F4C9-1954-432A-94E9-A20930CDF42C}" sibTransId="{4FE501DC-32D1-4AB3-AA31-97352FB380D4}"/>
    <dgm:cxn modelId="{2317E528-80BE-4814-BA42-4CDD37C864F7}" srcId="{6210BADB-4AB6-4D7A-9B4F-F9B909837036}" destId="{B30EA2CD-BB32-4AE1-8B1F-84F3D5A86476}" srcOrd="0" destOrd="0" parTransId="{D71E718E-922F-417A-B398-22945ED1CA41}" sibTransId="{B9E16E8B-E9C2-4AA5-AA81-44B94A46D54D}"/>
    <dgm:cxn modelId="{16C02740-3033-4BF7-92C1-070E0663F7BE}" type="presOf" srcId="{26632A3F-2013-4A95-BF10-893D9D3641C6}" destId="{4BAFC4AC-DBE1-42CB-8DE5-97E2849BF68E}" srcOrd="0" destOrd="0" presId="urn:microsoft.com/office/officeart/2005/8/layout/hierarchy1"/>
    <dgm:cxn modelId="{0A697E99-95A7-44DE-9544-5737FA7BA4D6}" type="presOf" srcId="{6210BADB-4AB6-4D7A-9B4F-F9B909837036}" destId="{B29EFFCC-35FF-48AE-AE90-7492D0E13B97}" srcOrd="0" destOrd="0" presId="urn:microsoft.com/office/officeart/2005/8/layout/hierarchy1"/>
    <dgm:cxn modelId="{4AF4C5E4-DD65-4D32-B11F-297640BC96AD}" type="presOf" srcId="{B30EA2CD-BB32-4AE1-8B1F-84F3D5A86476}" destId="{E2853D66-4201-42CC-B966-21A9475FF251}" srcOrd="0" destOrd="0" presId="urn:microsoft.com/office/officeart/2005/8/layout/hierarchy1"/>
    <dgm:cxn modelId="{31EB8601-ED27-4A86-9AC7-35CFD2B54DE5}" type="presParOf" srcId="{4BAFC4AC-DBE1-42CB-8DE5-97E2849BF68E}" destId="{CC0B5517-BDA5-429B-B2B0-A7D5056B1E58}" srcOrd="0" destOrd="0" presId="urn:microsoft.com/office/officeart/2005/8/layout/hierarchy1"/>
    <dgm:cxn modelId="{68F35C81-B063-4C63-A6CD-31C7BEC84F6B}" type="presParOf" srcId="{CC0B5517-BDA5-429B-B2B0-A7D5056B1E58}" destId="{22691414-8C9D-4F6A-A85C-C00D936A24E3}" srcOrd="0" destOrd="0" presId="urn:microsoft.com/office/officeart/2005/8/layout/hierarchy1"/>
    <dgm:cxn modelId="{FFD6DB66-CE79-4526-9C55-A7B07FF8E107}" type="presParOf" srcId="{22691414-8C9D-4F6A-A85C-C00D936A24E3}" destId="{DD712D99-3DB6-4E8C-A03A-664F340A144C}" srcOrd="0" destOrd="0" presId="urn:microsoft.com/office/officeart/2005/8/layout/hierarchy1"/>
    <dgm:cxn modelId="{D267BA16-2AA0-4FFB-8D9D-FBCB3FE5F3FB}" type="presParOf" srcId="{22691414-8C9D-4F6A-A85C-C00D936A24E3}" destId="{B29EFFCC-35FF-48AE-AE90-7492D0E13B97}" srcOrd="1" destOrd="0" presId="urn:microsoft.com/office/officeart/2005/8/layout/hierarchy1"/>
    <dgm:cxn modelId="{8367D2C9-4D75-46A5-A710-E5296D251FDB}" type="presParOf" srcId="{CC0B5517-BDA5-429B-B2B0-A7D5056B1E58}" destId="{B3A7B279-2705-4C40-BD02-0A1E72538DE3}" srcOrd="1" destOrd="0" presId="urn:microsoft.com/office/officeart/2005/8/layout/hierarchy1"/>
    <dgm:cxn modelId="{31A0ED9E-AE61-4DD5-BC4A-937793104EE2}" type="presParOf" srcId="{B3A7B279-2705-4C40-BD02-0A1E72538DE3}" destId="{49A203B3-E89D-4994-81C2-BF8E954315B0}" srcOrd="0" destOrd="0" presId="urn:microsoft.com/office/officeart/2005/8/layout/hierarchy1"/>
    <dgm:cxn modelId="{6F8C06D5-46D1-4BBA-B240-FBAA289D33E9}" type="presParOf" srcId="{B3A7B279-2705-4C40-BD02-0A1E72538DE3}" destId="{42E7E3AD-1233-425C-A564-AAE2872425C2}" srcOrd="1" destOrd="0" presId="urn:microsoft.com/office/officeart/2005/8/layout/hierarchy1"/>
    <dgm:cxn modelId="{5C60A4AC-2675-43DD-BE8D-1733239AD41F}" type="presParOf" srcId="{42E7E3AD-1233-425C-A564-AAE2872425C2}" destId="{519A21F5-0524-4681-BC6D-AD524FE1C23A}" srcOrd="0" destOrd="0" presId="urn:microsoft.com/office/officeart/2005/8/layout/hierarchy1"/>
    <dgm:cxn modelId="{3F2D30BF-6734-408C-8682-9E571DCF0C0C}" type="presParOf" srcId="{519A21F5-0524-4681-BC6D-AD524FE1C23A}" destId="{E9844C76-A7C6-497A-93F6-558EF753B4F2}" srcOrd="0" destOrd="0" presId="urn:microsoft.com/office/officeart/2005/8/layout/hierarchy1"/>
    <dgm:cxn modelId="{B1AFD739-FC6F-45B9-8FA0-DF4EA3222837}" type="presParOf" srcId="{519A21F5-0524-4681-BC6D-AD524FE1C23A}" destId="{E2853D66-4201-42CC-B966-21A9475FF251}" srcOrd="1" destOrd="0" presId="urn:microsoft.com/office/officeart/2005/8/layout/hierarchy1"/>
    <dgm:cxn modelId="{6784A6E6-3AF7-47CF-B9E6-555546329196}" type="presParOf" srcId="{42E7E3AD-1233-425C-A564-AAE2872425C2}" destId="{31A3E77A-03B2-4154-8BDD-04325C549955}" srcOrd="1" destOrd="0" presId="urn:microsoft.com/office/officeart/2005/8/layout/hierarchy1"/>
    <dgm:cxn modelId="{8AB65709-5B41-4386-813C-4D0EA188FAF4}" type="presParOf" srcId="{B3A7B279-2705-4C40-BD02-0A1E72538DE3}" destId="{C58DE2B7-DB16-4413-ADCD-B843E55F26EE}" srcOrd="2" destOrd="0" presId="urn:microsoft.com/office/officeart/2005/8/layout/hierarchy1"/>
    <dgm:cxn modelId="{0718B8FB-B733-4513-9DEB-40306D7AB91C}" type="presParOf" srcId="{B3A7B279-2705-4C40-BD02-0A1E72538DE3}" destId="{06D309EA-68D2-46FC-86E7-04B989B6B183}" srcOrd="3" destOrd="0" presId="urn:microsoft.com/office/officeart/2005/8/layout/hierarchy1"/>
    <dgm:cxn modelId="{50962AC4-8086-4CE3-9423-20D3EE44646C}" type="presParOf" srcId="{06D309EA-68D2-46FC-86E7-04B989B6B183}" destId="{F747E1FA-FFD1-4380-8A39-4036DECC77CA}" srcOrd="0" destOrd="0" presId="urn:microsoft.com/office/officeart/2005/8/layout/hierarchy1"/>
    <dgm:cxn modelId="{219B85FD-502A-4632-8B8A-854945439DCD}" type="presParOf" srcId="{F747E1FA-FFD1-4380-8A39-4036DECC77CA}" destId="{9242C2AB-A2F1-40DC-8264-0C7983BEBAC9}" srcOrd="0" destOrd="0" presId="urn:microsoft.com/office/officeart/2005/8/layout/hierarchy1"/>
    <dgm:cxn modelId="{BCFBB37C-0C27-4A9B-B215-63EFC01956C0}" type="presParOf" srcId="{F747E1FA-FFD1-4380-8A39-4036DECC77CA}" destId="{717A925D-85E4-4DB1-A7EA-6304E7C010F4}" srcOrd="1" destOrd="0" presId="urn:microsoft.com/office/officeart/2005/8/layout/hierarchy1"/>
    <dgm:cxn modelId="{6DFE0CC3-C67F-4790-A09B-9587C78C9A85}" type="presParOf" srcId="{06D309EA-68D2-46FC-86E7-04B989B6B183}" destId="{FB441D7F-788D-4A16-BD18-518CD6B11644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8DE2B7-DB16-4413-ADCD-B843E55F26EE}">
      <dsp:nvSpPr>
        <dsp:cNvPr id="0" name=""/>
        <dsp:cNvSpPr/>
      </dsp:nvSpPr>
      <dsp:spPr>
        <a:xfrm>
          <a:off x="3818641" y="713845"/>
          <a:ext cx="2000445" cy="7571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3866"/>
              </a:lnTo>
              <a:lnTo>
                <a:pt x="2000445" y="453866"/>
              </a:lnTo>
              <a:lnTo>
                <a:pt x="2000445" y="7571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A203B3-E89D-4994-81C2-BF8E954315B0}">
      <dsp:nvSpPr>
        <dsp:cNvPr id="0" name=""/>
        <dsp:cNvSpPr/>
      </dsp:nvSpPr>
      <dsp:spPr>
        <a:xfrm>
          <a:off x="1818195" y="713845"/>
          <a:ext cx="2000445" cy="752126"/>
        </a:xfrm>
        <a:custGeom>
          <a:avLst/>
          <a:gdLst/>
          <a:ahLst/>
          <a:cxnLst/>
          <a:rect l="0" t="0" r="0" b="0"/>
          <a:pathLst>
            <a:path>
              <a:moveTo>
                <a:pt x="2000445" y="0"/>
              </a:moveTo>
              <a:lnTo>
                <a:pt x="2000445" y="448877"/>
              </a:lnTo>
              <a:lnTo>
                <a:pt x="0" y="448877"/>
              </a:lnTo>
              <a:lnTo>
                <a:pt x="0" y="7521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712D99-3DB6-4E8C-A03A-664F340A144C}">
      <dsp:nvSpPr>
        <dsp:cNvPr id="0" name=""/>
        <dsp:cNvSpPr/>
      </dsp:nvSpPr>
      <dsp:spPr>
        <a:xfrm>
          <a:off x="2181913" y="51984"/>
          <a:ext cx="3273456" cy="6618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9EFFCC-35FF-48AE-AE90-7492D0E13B97}">
      <dsp:nvSpPr>
        <dsp:cNvPr id="0" name=""/>
        <dsp:cNvSpPr/>
      </dsp:nvSpPr>
      <dsp:spPr>
        <a:xfrm>
          <a:off x="2545630" y="397516"/>
          <a:ext cx="3273456" cy="6618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Korte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Suprema</a:t>
          </a:r>
          <a:endParaRPr lang="en-US" sz="2500" kern="1200" dirty="0"/>
        </a:p>
      </dsp:txBody>
      <dsp:txXfrm>
        <a:off x="2545630" y="397516"/>
        <a:ext cx="3273456" cy="661861"/>
      </dsp:txXfrm>
    </dsp:sp>
    <dsp:sp modelId="{E9844C76-A7C6-497A-93F6-558EF753B4F2}">
      <dsp:nvSpPr>
        <dsp:cNvPr id="0" name=""/>
        <dsp:cNvSpPr/>
      </dsp:nvSpPr>
      <dsp:spPr>
        <a:xfrm>
          <a:off x="181467" y="1465972"/>
          <a:ext cx="3273456" cy="34877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853D66-4201-42CC-B966-21A9475FF251}">
      <dsp:nvSpPr>
        <dsp:cNvPr id="0" name=""/>
        <dsp:cNvSpPr/>
      </dsp:nvSpPr>
      <dsp:spPr>
        <a:xfrm>
          <a:off x="545185" y="1811504"/>
          <a:ext cx="3273456" cy="34877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Regional </a:t>
          </a:r>
          <a:r>
            <a:rPr lang="en-US" sz="2500" kern="1200" dirty="0" smtClean="0"/>
            <a:t>Trial </a:t>
          </a:r>
          <a:r>
            <a:rPr lang="en-US" sz="2500" kern="1200" dirty="0" smtClean="0"/>
            <a:t>Court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Municipal Trial Court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Kapulungan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ng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Baranggay</a:t>
          </a:r>
          <a:endParaRPr lang="en-US" sz="2500" kern="1200" dirty="0"/>
        </a:p>
      </dsp:txBody>
      <dsp:txXfrm>
        <a:off x="545185" y="1811504"/>
        <a:ext cx="3273456" cy="3487757"/>
      </dsp:txXfrm>
    </dsp:sp>
    <dsp:sp modelId="{9242C2AB-A2F1-40DC-8264-0C7983BEBAC9}">
      <dsp:nvSpPr>
        <dsp:cNvPr id="0" name=""/>
        <dsp:cNvSpPr/>
      </dsp:nvSpPr>
      <dsp:spPr>
        <a:xfrm>
          <a:off x="4182358" y="1470961"/>
          <a:ext cx="3273456" cy="35240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7A925D-85E4-4DB1-A7EA-6304E7C010F4}">
      <dsp:nvSpPr>
        <dsp:cNvPr id="0" name=""/>
        <dsp:cNvSpPr/>
      </dsp:nvSpPr>
      <dsp:spPr>
        <a:xfrm>
          <a:off x="4546076" y="1816492"/>
          <a:ext cx="3273456" cy="35240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Mga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Espesyal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na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korte</a:t>
          </a:r>
          <a:r>
            <a:rPr lang="en-US" sz="2500" kern="1200" dirty="0" smtClean="0"/>
            <a:t>: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Sandiganbayan</a:t>
          </a:r>
          <a:endParaRPr lang="en-US" sz="2500" kern="1200" dirty="0" smtClean="0"/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Shari’a</a:t>
          </a:r>
          <a:r>
            <a:rPr lang="en-US" sz="2500" kern="1200" dirty="0" smtClean="0"/>
            <a:t> Court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Court of Tax Appeal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COMELEC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>
        <a:off x="4546076" y="1816492"/>
        <a:ext cx="3273456" cy="35240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Pamahalaan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Pilipinas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600" b="1" dirty="0" err="1" smtClean="0"/>
              <a:t>Bakit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kaya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maraming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hakbang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dapat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sundin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bago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mabuo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isang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batas</a:t>
            </a:r>
            <a:r>
              <a:rPr lang="en-US" sz="3600" b="1" dirty="0" smtClean="0"/>
              <a:t>?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600" dirty="0" err="1" smtClean="0"/>
              <a:t>Paano</a:t>
            </a:r>
            <a:r>
              <a:rPr lang="en-US" sz="3600" dirty="0" smtClean="0"/>
              <a:t> </a:t>
            </a:r>
            <a:r>
              <a:rPr lang="en-US" sz="3600" dirty="0" err="1" smtClean="0"/>
              <a:t>natutugunan</a:t>
            </a:r>
            <a:r>
              <a:rPr lang="en-US" sz="3600" dirty="0" smtClean="0"/>
              <a:t> </a:t>
            </a:r>
            <a:r>
              <a:rPr lang="en-US" sz="3600" dirty="0" err="1" smtClean="0"/>
              <a:t>ng</a:t>
            </a:r>
            <a:r>
              <a:rPr lang="en-US" sz="3600" dirty="0" smtClean="0"/>
              <a:t> </a:t>
            </a:r>
            <a:r>
              <a:rPr lang="en-US" sz="3600" dirty="0" err="1" smtClean="0"/>
              <a:t>batas</a:t>
            </a:r>
            <a:r>
              <a:rPr lang="en-US" sz="3600" dirty="0" smtClean="0"/>
              <a:t> </a:t>
            </a:r>
            <a:r>
              <a:rPr lang="en-US" sz="3600" dirty="0" err="1" smtClean="0"/>
              <a:t>ang</a:t>
            </a:r>
            <a:r>
              <a:rPr lang="en-US" sz="3600" dirty="0" smtClean="0"/>
              <a:t> </a:t>
            </a:r>
            <a:r>
              <a:rPr lang="en-US" sz="3600" dirty="0" err="1" smtClean="0"/>
              <a:t>mga</a:t>
            </a:r>
            <a:r>
              <a:rPr lang="en-US" sz="3600" dirty="0" smtClean="0"/>
              <a:t> </a:t>
            </a:r>
            <a:r>
              <a:rPr lang="en-US" sz="3600" dirty="0" err="1" smtClean="0"/>
              <a:t>pangangailangan</a:t>
            </a:r>
            <a:r>
              <a:rPr lang="en-US" sz="3600" dirty="0" smtClean="0"/>
              <a:t> </a:t>
            </a:r>
            <a:r>
              <a:rPr lang="en-US" sz="3600" dirty="0" err="1" smtClean="0"/>
              <a:t>ng</a:t>
            </a:r>
            <a:r>
              <a:rPr lang="en-US" sz="3600" dirty="0" smtClean="0"/>
              <a:t> </a:t>
            </a:r>
            <a:r>
              <a:rPr lang="en-US" sz="3600" dirty="0" err="1" smtClean="0"/>
              <a:t>mamamayan</a:t>
            </a:r>
            <a:r>
              <a:rPr lang="en-US" sz="3600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err="1" smtClean="0">
                <a:solidFill>
                  <a:schemeClr val="tx2"/>
                </a:solidFill>
              </a:rPr>
              <a:t>Ang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batas</a:t>
            </a:r>
            <a:r>
              <a:rPr lang="en-US" dirty="0" smtClean="0">
                <a:solidFill>
                  <a:schemeClr val="tx2"/>
                </a:solidFill>
              </a:rPr>
              <a:t> ay </a:t>
            </a:r>
            <a:r>
              <a:rPr lang="en-US" dirty="0" err="1" smtClean="0">
                <a:solidFill>
                  <a:schemeClr val="tx2"/>
                </a:solidFill>
              </a:rPr>
              <a:t>hindi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lamang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para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sa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mga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gumagawa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ng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masama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kundi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para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sa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kapakanan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ng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mamamayan</a:t>
            </a:r>
            <a:r>
              <a:rPr lang="en-US" dirty="0" smtClean="0">
                <a:solidFill>
                  <a:schemeClr val="tx2"/>
                </a:solidFill>
              </a:rPr>
              <a:t>. Ito ay </a:t>
            </a:r>
            <a:r>
              <a:rPr lang="en-US" dirty="0" err="1" smtClean="0">
                <a:solidFill>
                  <a:schemeClr val="tx2"/>
                </a:solidFill>
              </a:rPr>
              <a:t>kapangyarihang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nagbibigay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proteksyon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sa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bawat</a:t>
            </a:r>
            <a:r>
              <a:rPr lang="en-US" dirty="0" smtClean="0">
                <a:solidFill>
                  <a:schemeClr val="tx2"/>
                </a:solidFill>
              </a:rPr>
              <a:t> Pilipino.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200" dirty="0" smtClean="0"/>
              <a:t>Sa </a:t>
            </a:r>
            <a:r>
              <a:rPr lang="en-US" sz="3200" dirty="0" err="1" smtClean="0"/>
              <a:t>iyong</a:t>
            </a:r>
            <a:r>
              <a:rPr lang="en-US" sz="3200" dirty="0" smtClean="0"/>
              <a:t> </a:t>
            </a:r>
            <a:r>
              <a:rPr lang="en-US" sz="3200" dirty="0" err="1" smtClean="0"/>
              <a:t>palahay</a:t>
            </a:r>
            <a:r>
              <a:rPr lang="en-US" sz="3200" dirty="0" smtClean="0"/>
              <a:t>, </a:t>
            </a:r>
            <a:r>
              <a:rPr lang="en-US" sz="3200" dirty="0" err="1" smtClean="0"/>
              <a:t>natutugunan</a:t>
            </a:r>
            <a:r>
              <a:rPr lang="en-US" sz="3200" dirty="0" smtClean="0"/>
              <a:t> </a:t>
            </a:r>
            <a:r>
              <a:rPr lang="en-US" sz="3200" dirty="0" err="1" smtClean="0"/>
              <a:t>ba</a:t>
            </a:r>
            <a:r>
              <a:rPr lang="en-US" sz="3200" dirty="0" smtClean="0"/>
              <a:t> </a:t>
            </a:r>
            <a:r>
              <a:rPr lang="en-US" sz="3200" dirty="0" err="1" smtClean="0"/>
              <a:t>ng</a:t>
            </a:r>
            <a:r>
              <a:rPr lang="en-US" sz="3200" dirty="0" smtClean="0"/>
              <a:t> </a:t>
            </a:r>
            <a:r>
              <a:rPr lang="en-US" sz="3200" dirty="0" err="1" smtClean="0"/>
              <a:t>kongreso</a:t>
            </a:r>
            <a:r>
              <a:rPr lang="en-US" sz="3200" dirty="0" smtClean="0"/>
              <a:t> </a:t>
            </a:r>
            <a:r>
              <a:rPr lang="en-US" sz="3200" dirty="0" err="1" smtClean="0"/>
              <a:t>ang</a:t>
            </a:r>
            <a:r>
              <a:rPr lang="en-US" sz="3200" dirty="0" smtClean="0"/>
              <a:t> </a:t>
            </a:r>
            <a:r>
              <a:rPr lang="en-US" sz="3200" dirty="0" err="1" smtClean="0"/>
              <a:t>tungkulin</a:t>
            </a:r>
            <a:r>
              <a:rPr lang="en-US" sz="3200" dirty="0" smtClean="0"/>
              <a:t> </a:t>
            </a:r>
            <a:r>
              <a:rPr lang="en-US" sz="3200" dirty="0" err="1" smtClean="0"/>
              <a:t>nito</a:t>
            </a:r>
            <a:r>
              <a:rPr lang="en-US" sz="3200" dirty="0" smtClean="0"/>
              <a:t>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magbigay</a:t>
            </a:r>
            <a:r>
              <a:rPr lang="en-US" sz="3200" dirty="0" smtClean="0"/>
              <a:t> </a:t>
            </a:r>
            <a:r>
              <a:rPr lang="en-US" sz="3200" dirty="0" err="1" smtClean="0"/>
              <a:t>ng</a:t>
            </a:r>
            <a:r>
              <a:rPr lang="en-US" sz="3200" dirty="0" smtClean="0"/>
              <a:t> </a:t>
            </a:r>
            <a:r>
              <a:rPr lang="en-US" sz="3200" dirty="0" err="1" smtClean="0"/>
              <a:t>mga</a:t>
            </a:r>
            <a:r>
              <a:rPr lang="en-US" sz="3200" dirty="0" smtClean="0"/>
              <a:t> </a:t>
            </a:r>
            <a:r>
              <a:rPr lang="en-US" sz="3200" dirty="0" err="1" smtClean="0"/>
              <a:t>batas</a:t>
            </a:r>
            <a:r>
              <a:rPr lang="en-US" sz="3200" dirty="0" smtClean="0"/>
              <a:t>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nakakatulong</a:t>
            </a:r>
            <a:r>
              <a:rPr lang="en-US" sz="3200" dirty="0" smtClean="0"/>
              <a:t> </a:t>
            </a:r>
            <a:r>
              <a:rPr lang="en-US" sz="3200" dirty="0" err="1" smtClean="0"/>
              <a:t>sa</a:t>
            </a:r>
            <a:r>
              <a:rPr lang="en-US" sz="3200" dirty="0" smtClean="0"/>
              <a:t> </a:t>
            </a:r>
            <a:r>
              <a:rPr lang="en-US" sz="3200" dirty="0" err="1" smtClean="0"/>
              <a:t>mamamayan</a:t>
            </a:r>
            <a:r>
              <a:rPr lang="en-US" sz="3200" dirty="0" smtClean="0"/>
              <a:t> at </a:t>
            </a:r>
            <a:r>
              <a:rPr lang="en-US" sz="3200" dirty="0" err="1" smtClean="0"/>
              <a:t>sa</a:t>
            </a:r>
            <a:r>
              <a:rPr lang="en-US" sz="3200" dirty="0" smtClean="0"/>
              <a:t> </a:t>
            </a:r>
            <a:r>
              <a:rPr lang="en-US" sz="3200" dirty="0" err="1" smtClean="0"/>
              <a:t>bansa</a:t>
            </a:r>
            <a:r>
              <a:rPr lang="en-US" sz="3200" dirty="0" smtClean="0"/>
              <a:t>? </a:t>
            </a:r>
            <a:r>
              <a:rPr lang="en-US" sz="3200" dirty="0" err="1" smtClean="0"/>
              <a:t>Ipaliwanag</a:t>
            </a:r>
            <a:r>
              <a:rPr lang="en-US" sz="3200" dirty="0" smtClean="0"/>
              <a:t> </a:t>
            </a:r>
            <a:r>
              <a:rPr lang="en-US" sz="3200" dirty="0" err="1" smtClean="0"/>
              <a:t>ang</a:t>
            </a:r>
            <a:r>
              <a:rPr lang="en-US" sz="3200" dirty="0" smtClean="0"/>
              <a:t> </a:t>
            </a:r>
            <a:r>
              <a:rPr lang="en-US" sz="3200" dirty="0" err="1" smtClean="0"/>
              <a:t>iyong</a:t>
            </a:r>
            <a:r>
              <a:rPr lang="en-US" sz="3200" dirty="0" smtClean="0"/>
              <a:t> </a:t>
            </a:r>
            <a:r>
              <a:rPr lang="en-US" sz="3200" dirty="0" err="1" smtClean="0"/>
              <a:t>sagot</a:t>
            </a:r>
            <a:endParaRPr lang="en-US" sz="32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Sangay</a:t>
            </a:r>
            <a:r>
              <a:rPr lang="en-US" dirty="0" smtClean="0"/>
              <a:t> </a:t>
            </a:r>
            <a:r>
              <a:rPr lang="en-US" dirty="0" err="1" smtClean="0"/>
              <a:t>Tagapagpatupad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Executive Branch</a:t>
            </a:r>
          </a:p>
          <a:p>
            <a:r>
              <a:rPr lang="en-US" dirty="0" err="1" smtClean="0"/>
              <a:t>Artikulo</a:t>
            </a:r>
            <a:r>
              <a:rPr lang="en-US" dirty="0" smtClean="0"/>
              <a:t> VII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Saligang</a:t>
            </a:r>
            <a:r>
              <a:rPr lang="en-US" dirty="0" smtClean="0"/>
              <a:t> Batas 1987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kaugnay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sangay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ito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Seksyon</a:t>
            </a:r>
            <a:r>
              <a:rPr lang="en-US" dirty="0" smtClean="0"/>
              <a:t> 1: </a:t>
            </a:r>
            <a:r>
              <a:rPr lang="en-US" dirty="0" err="1" smtClean="0"/>
              <a:t>Nasa</a:t>
            </a:r>
            <a:r>
              <a:rPr lang="en-US" dirty="0" smtClean="0"/>
              <a:t> </a:t>
            </a:r>
            <a:r>
              <a:rPr lang="en-US" dirty="0" err="1" smtClean="0"/>
              <a:t>kamay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Pangulo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                     </a:t>
            </a:r>
            <a:r>
              <a:rPr lang="en-US" dirty="0" err="1" smtClean="0"/>
              <a:t>Kapangyarihang</a:t>
            </a:r>
            <a:r>
              <a:rPr lang="en-US" dirty="0" smtClean="0"/>
              <a:t> </a:t>
            </a:r>
            <a:r>
              <a:rPr lang="en-US" dirty="0" err="1" smtClean="0"/>
              <a:t>tagapagpaganap</a:t>
            </a:r>
            <a:endParaRPr lang="en-US" dirty="0" smtClean="0"/>
          </a:p>
          <a:p>
            <a:r>
              <a:rPr lang="en-US" dirty="0" err="1" smtClean="0"/>
              <a:t>Seksyon</a:t>
            </a:r>
            <a:r>
              <a:rPr lang="en-US" dirty="0" smtClean="0"/>
              <a:t> 2: </a:t>
            </a:r>
            <a:r>
              <a:rPr lang="en-US" dirty="0" err="1" smtClean="0"/>
              <a:t>Kwalipikasyon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Pangulo</a:t>
            </a:r>
            <a:endParaRPr lang="en-US" dirty="0" smtClean="0"/>
          </a:p>
          <a:p>
            <a:r>
              <a:rPr lang="en-US" dirty="0" err="1" smtClean="0"/>
              <a:t>Seksyon</a:t>
            </a:r>
            <a:r>
              <a:rPr lang="en-US" dirty="0" smtClean="0"/>
              <a:t> 3: </a:t>
            </a:r>
            <a:r>
              <a:rPr lang="en-US" dirty="0" err="1" smtClean="0"/>
              <a:t>Pangalawang</a:t>
            </a:r>
            <a:r>
              <a:rPr lang="en-US" dirty="0" smtClean="0"/>
              <a:t> </a:t>
            </a:r>
            <a:r>
              <a:rPr lang="en-US" dirty="0" err="1" smtClean="0"/>
              <a:t>pangulo</a:t>
            </a:r>
            <a:r>
              <a:rPr lang="en-US" dirty="0" smtClean="0"/>
              <a:t> at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gabinete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en-US" sz="3600" dirty="0" err="1" smtClean="0"/>
              <a:t>Ang</a:t>
            </a:r>
            <a:r>
              <a:rPr lang="en-US" sz="3600" dirty="0" smtClean="0"/>
              <a:t> </a:t>
            </a:r>
            <a:r>
              <a:rPr lang="en-US" sz="3600" dirty="0" err="1" smtClean="0"/>
              <a:t>kwalipikasyon</a:t>
            </a:r>
            <a:r>
              <a:rPr lang="en-US" sz="3600" dirty="0" smtClean="0"/>
              <a:t> </a:t>
            </a:r>
            <a:r>
              <a:rPr lang="en-US" sz="3600" dirty="0" err="1" smtClean="0"/>
              <a:t>ng</a:t>
            </a:r>
            <a:r>
              <a:rPr lang="en-US" sz="3600" dirty="0" smtClean="0"/>
              <a:t> </a:t>
            </a:r>
            <a:r>
              <a:rPr lang="en-US" sz="3600" dirty="0" err="1" smtClean="0"/>
              <a:t>maaaring</a:t>
            </a:r>
            <a:r>
              <a:rPr lang="en-US" sz="3600" dirty="0" smtClean="0"/>
              <a:t> </a:t>
            </a:r>
            <a:r>
              <a:rPr lang="en-US" sz="3600" dirty="0" err="1" smtClean="0"/>
              <a:t>maging</a:t>
            </a:r>
            <a:r>
              <a:rPr lang="en-US" sz="3600" dirty="0" smtClean="0"/>
              <a:t> </a:t>
            </a:r>
            <a:r>
              <a:rPr lang="en-US" sz="3600" dirty="0" err="1" smtClean="0"/>
              <a:t>pangulo</a:t>
            </a:r>
            <a:r>
              <a:rPr lang="en-US" sz="3600" dirty="0" smtClean="0"/>
              <a:t> ay </a:t>
            </a:r>
            <a:r>
              <a:rPr lang="en-US" sz="3600" dirty="0" err="1" smtClean="0"/>
              <a:t>ang</a:t>
            </a:r>
            <a:r>
              <a:rPr lang="en-US" sz="3600" dirty="0" smtClean="0"/>
              <a:t> </a:t>
            </a:r>
            <a:r>
              <a:rPr lang="en-US" sz="3600" dirty="0" err="1" smtClean="0"/>
              <a:t>sumusunod</a:t>
            </a:r>
            <a:r>
              <a:rPr lang="en-US" sz="3600" dirty="0" smtClean="0"/>
              <a:t>: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92680"/>
            <a:ext cx="8229600" cy="4389120"/>
          </a:xfrm>
        </p:spPr>
        <p:txBody>
          <a:bodyPr>
            <a:normAutofit/>
          </a:bodyPr>
          <a:lstStyle/>
          <a:p>
            <a:pPr lvl="0"/>
            <a:r>
              <a:rPr lang="en-US" dirty="0" err="1" smtClean="0"/>
              <a:t>Katutubong</a:t>
            </a:r>
            <a:r>
              <a:rPr lang="en-US" dirty="0" smtClean="0"/>
              <a:t> </a:t>
            </a:r>
            <a:r>
              <a:rPr lang="en-US" dirty="0" err="1" smtClean="0"/>
              <a:t>ipinanganak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mamamayan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Pilipinas</a:t>
            </a:r>
            <a:endParaRPr lang="en-US" dirty="0" smtClean="0"/>
          </a:p>
          <a:p>
            <a:pPr lvl="0"/>
            <a:r>
              <a:rPr lang="en-US" dirty="0" smtClean="0"/>
              <a:t>Di </a:t>
            </a:r>
            <a:r>
              <a:rPr lang="en-US" dirty="0" err="1" smtClean="0"/>
              <a:t>bababa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apatnapung</a:t>
            </a:r>
            <a:r>
              <a:rPr lang="en-US" dirty="0" smtClean="0"/>
              <a:t> </a:t>
            </a:r>
            <a:r>
              <a:rPr lang="en-US" dirty="0" err="1" smtClean="0"/>
              <a:t>taong</a:t>
            </a:r>
            <a:r>
              <a:rPr lang="en-US" dirty="0" smtClean="0"/>
              <a:t> </a:t>
            </a:r>
            <a:r>
              <a:rPr lang="en-US" dirty="0" err="1" smtClean="0"/>
              <a:t>gulang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araw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halalan</a:t>
            </a:r>
            <a:endParaRPr lang="en-US" dirty="0" smtClean="0"/>
          </a:p>
          <a:p>
            <a:pPr lvl="0"/>
            <a:r>
              <a:rPr lang="en-US" dirty="0" err="1" smtClean="0"/>
              <a:t>Nakababasa</a:t>
            </a:r>
            <a:r>
              <a:rPr lang="en-US" dirty="0" smtClean="0"/>
              <a:t> at </a:t>
            </a:r>
            <a:r>
              <a:rPr lang="en-US" dirty="0" err="1" smtClean="0"/>
              <a:t>nakasusulat</a:t>
            </a:r>
            <a:endParaRPr lang="en-US" dirty="0" smtClean="0"/>
          </a:p>
          <a:p>
            <a:pPr lvl="0"/>
            <a:r>
              <a:rPr lang="en-US" dirty="0" err="1" smtClean="0"/>
              <a:t>rehistradong</a:t>
            </a:r>
            <a:r>
              <a:rPr lang="en-US" dirty="0" smtClean="0"/>
              <a:t> </a:t>
            </a:r>
            <a:r>
              <a:rPr lang="en-US" dirty="0" err="1" smtClean="0"/>
              <a:t>botante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Naninirahan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bansa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loob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panahong</a:t>
            </a:r>
            <a:r>
              <a:rPr lang="en-US" dirty="0" smtClean="0"/>
              <a:t> </a:t>
            </a:r>
            <a:r>
              <a:rPr lang="en-US" dirty="0" err="1" smtClean="0"/>
              <a:t>hindi</a:t>
            </a:r>
            <a:r>
              <a:rPr lang="en-US" dirty="0" smtClean="0"/>
              <a:t> </a:t>
            </a:r>
            <a:r>
              <a:rPr lang="en-US" dirty="0" err="1" smtClean="0"/>
              <a:t>kukulangin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sampung</a:t>
            </a:r>
            <a:r>
              <a:rPr lang="en-US" dirty="0" smtClean="0"/>
              <a:t> </a:t>
            </a:r>
            <a:r>
              <a:rPr lang="en-US" dirty="0" err="1" smtClean="0"/>
              <a:t>taon</a:t>
            </a:r>
            <a:r>
              <a:rPr lang="en-US" dirty="0" smtClean="0"/>
              <a:t> </a:t>
            </a:r>
            <a:r>
              <a:rPr lang="en-US" dirty="0" err="1" smtClean="0"/>
              <a:t>bago</a:t>
            </a:r>
            <a:r>
              <a:rPr lang="en-US" dirty="0" smtClean="0"/>
              <a:t> </a:t>
            </a:r>
            <a:r>
              <a:rPr lang="en-US" dirty="0" err="1" smtClean="0"/>
              <a:t>sumapit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araw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halalan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Mga</a:t>
            </a:r>
            <a:r>
              <a:rPr lang="en-US" b="1" dirty="0" smtClean="0"/>
              <a:t> </a:t>
            </a:r>
            <a:r>
              <a:rPr lang="en-US" b="1" dirty="0" err="1" smtClean="0"/>
              <a:t>Kapangyarihan</a:t>
            </a:r>
            <a:r>
              <a:rPr lang="en-US" b="1" dirty="0" smtClean="0"/>
              <a:t> </a:t>
            </a:r>
            <a:r>
              <a:rPr lang="en-US" b="1" dirty="0" err="1" smtClean="0"/>
              <a:t>ng</a:t>
            </a:r>
            <a:r>
              <a:rPr lang="en-US" b="1" dirty="0" smtClean="0"/>
              <a:t> </a:t>
            </a:r>
            <a:r>
              <a:rPr lang="en-US" b="1" dirty="0" err="1" smtClean="0"/>
              <a:t>Pangulo</a:t>
            </a:r>
            <a:r>
              <a:rPr lang="en-US" b="1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err="1" smtClean="0"/>
              <a:t>Kontrolado</a:t>
            </a:r>
            <a:r>
              <a:rPr lang="en-US" dirty="0" smtClean="0"/>
              <a:t> </a:t>
            </a:r>
            <a:r>
              <a:rPr lang="en-US" dirty="0" err="1" smtClean="0"/>
              <a:t>lahat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kawanihan</a:t>
            </a:r>
            <a:r>
              <a:rPr lang="en-US" dirty="0" smtClean="0"/>
              <a:t> at </a:t>
            </a:r>
            <a:r>
              <a:rPr lang="en-US" dirty="0" err="1" smtClean="0"/>
              <a:t>humihirang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kalihim</a:t>
            </a:r>
            <a:endParaRPr lang="en-US" dirty="0" smtClean="0"/>
          </a:p>
          <a:p>
            <a:pPr lvl="0"/>
            <a:r>
              <a:rPr lang="en-US" dirty="0" smtClean="0"/>
              <a:t>Commander-in-chief</a:t>
            </a:r>
          </a:p>
          <a:p>
            <a:pPr lvl="0"/>
            <a:r>
              <a:rPr lang="en-US" dirty="0" err="1" smtClean="0"/>
              <a:t>Maaaring</a:t>
            </a:r>
            <a:r>
              <a:rPr lang="en-US" dirty="0" smtClean="0"/>
              <a:t> </a:t>
            </a:r>
            <a:r>
              <a:rPr lang="en-US" dirty="0" err="1" smtClean="0"/>
              <a:t>pumigil</a:t>
            </a:r>
            <a:r>
              <a:rPr lang="en-US" dirty="0" smtClean="0"/>
              <a:t> </a:t>
            </a:r>
            <a:r>
              <a:rPr lang="en-US" dirty="0" err="1" smtClean="0"/>
              <a:t>pansamantala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pagpapatupad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hatol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kamatayan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nagkasala</a:t>
            </a:r>
            <a:endParaRPr lang="en-US" dirty="0" smtClean="0"/>
          </a:p>
          <a:p>
            <a:pPr lvl="0"/>
            <a:r>
              <a:rPr lang="en-US" dirty="0" err="1" smtClean="0"/>
              <a:t>Maaaring</a:t>
            </a:r>
            <a:r>
              <a:rPr lang="en-US" dirty="0" smtClean="0"/>
              <a:t> </a:t>
            </a:r>
            <a:r>
              <a:rPr lang="en-US" dirty="0" err="1" smtClean="0"/>
              <a:t>magpababa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parusa</a:t>
            </a:r>
            <a:endParaRPr lang="en-US" dirty="0" smtClean="0"/>
          </a:p>
          <a:p>
            <a:pPr lvl="0"/>
            <a:r>
              <a:rPr lang="en-US" dirty="0" err="1" smtClean="0"/>
              <a:t>Magpawalang-bisa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hatol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nagkasala</a:t>
            </a:r>
            <a:endParaRPr lang="en-US" dirty="0" smtClean="0"/>
          </a:p>
          <a:p>
            <a:pPr lvl="0"/>
            <a:r>
              <a:rPr lang="en-US" dirty="0" err="1" smtClean="0"/>
              <a:t>Magkaloob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i="1" dirty="0" err="1" smtClean="0"/>
              <a:t>amnestiya</a:t>
            </a:r>
            <a:r>
              <a:rPr lang="en-US" i="1" dirty="0" smtClean="0"/>
              <a:t> (</a:t>
            </a:r>
            <a:r>
              <a:rPr lang="en-US" dirty="0" err="1" smtClean="0"/>
              <a:t>nagpapawalang-bisa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kasalanan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isang</a:t>
            </a:r>
            <a:r>
              <a:rPr lang="en-US" dirty="0" smtClean="0"/>
              <a:t> </a:t>
            </a:r>
            <a:r>
              <a:rPr lang="en-US" dirty="0" err="1" smtClean="0"/>
              <a:t>tao</a:t>
            </a:r>
            <a:r>
              <a:rPr lang="en-US" dirty="0" smtClean="0"/>
              <a:t> </a:t>
            </a:r>
            <a:r>
              <a:rPr lang="en-US" dirty="0" err="1" smtClean="0"/>
              <a:t>laban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) </a:t>
            </a:r>
          </a:p>
          <a:p>
            <a:pPr lvl="0"/>
            <a:r>
              <a:rPr lang="en-US" dirty="0" err="1" smtClean="0"/>
              <a:t>Gumarantiya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pag-utang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labas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bansa</a:t>
            </a:r>
            <a:r>
              <a:rPr lang="en-US" dirty="0" smtClean="0"/>
              <a:t> at </a:t>
            </a:r>
            <a:r>
              <a:rPr lang="en-US" dirty="0" err="1" smtClean="0"/>
              <a:t>pumasok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kasunduang</a:t>
            </a:r>
            <a:r>
              <a:rPr lang="en-US" dirty="0" smtClean="0"/>
              <a:t> </a:t>
            </a:r>
            <a:r>
              <a:rPr lang="en-US" dirty="0" err="1" smtClean="0"/>
              <a:t>pambansa</a:t>
            </a:r>
            <a:endParaRPr lang="en-US" dirty="0" smtClean="0"/>
          </a:p>
          <a:p>
            <a:pPr lvl="0"/>
            <a:r>
              <a:rPr lang="en-US" dirty="0" err="1" smtClean="0"/>
              <a:t>Magharap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pambansang</a:t>
            </a:r>
            <a:r>
              <a:rPr lang="en-US" dirty="0" smtClean="0"/>
              <a:t> </a:t>
            </a:r>
            <a:r>
              <a:rPr lang="en-US" dirty="0" err="1" smtClean="0"/>
              <a:t>badyet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kongreso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Ang</a:t>
            </a:r>
            <a:r>
              <a:rPr lang="en-US" b="1" dirty="0" smtClean="0"/>
              <a:t> </a:t>
            </a:r>
            <a:r>
              <a:rPr lang="en-US" b="1" dirty="0" err="1" smtClean="0"/>
              <a:t>Gabinete</a:t>
            </a:r>
            <a:r>
              <a:rPr lang="en-US" b="1" dirty="0" smtClean="0"/>
              <a:t> </a:t>
            </a:r>
            <a:r>
              <a:rPr lang="en-US" b="1" dirty="0" err="1" smtClean="0"/>
              <a:t>ng</a:t>
            </a:r>
            <a:r>
              <a:rPr lang="en-US" b="1" dirty="0" smtClean="0"/>
              <a:t> </a:t>
            </a:r>
            <a:r>
              <a:rPr lang="en-US" b="1" dirty="0" err="1" smtClean="0"/>
              <a:t>Pangulo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err="1" smtClean="0"/>
              <a:t>Gabinete</a:t>
            </a:r>
            <a:r>
              <a:rPr lang="en-US" b="1" dirty="0" smtClean="0"/>
              <a:t> (Cabinet) </a:t>
            </a:r>
          </a:p>
          <a:p>
            <a:pPr lvl="0"/>
            <a:r>
              <a:rPr lang="en-US" dirty="0" err="1" smtClean="0"/>
              <a:t>Tumutulong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pangulo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maisakatuparan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adhikain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bansa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Binubuo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u="sng" dirty="0" err="1" smtClean="0"/>
              <a:t>Kagawaran</a:t>
            </a:r>
            <a:r>
              <a:rPr lang="en-US" u="sng" dirty="0" smtClean="0"/>
              <a:t> o Departments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pinamamahalaan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isang</a:t>
            </a:r>
            <a:r>
              <a:rPr lang="en-US" dirty="0" smtClean="0"/>
              <a:t> </a:t>
            </a:r>
            <a:r>
              <a:rPr lang="en-US" u="sng" dirty="0" err="1" smtClean="0"/>
              <a:t>Kalihim</a:t>
            </a:r>
            <a:r>
              <a:rPr lang="en-US" u="sng" dirty="0" smtClean="0"/>
              <a:t> (Secretary)</a:t>
            </a:r>
            <a:r>
              <a:rPr lang="en-US" dirty="0" smtClean="0"/>
              <a:t>&gt; </a:t>
            </a:r>
            <a:r>
              <a:rPr lang="en-US" dirty="0" err="1" smtClean="0"/>
              <a:t>pinipili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pangulo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may </a:t>
            </a:r>
            <a:r>
              <a:rPr lang="en-US" dirty="0" err="1" smtClean="0"/>
              <a:t>pagsang-ayon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Commission on Appointments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Kongreso</a:t>
            </a:r>
            <a:r>
              <a:rPr lang="en-US" dirty="0" smtClean="0"/>
              <a:t>.</a:t>
            </a:r>
            <a:r>
              <a:rPr lang="en-US" u="sng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600" b="1" dirty="0" smtClean="0"/>
              <a:t>Sang-</a:t>
            </a:r>
            <a:r>
              <a:rPr lang="en-US" sz="3600" b="1" dirty="0" err="1" smtClean="0"/>
              <a:t>ayon</a:t>
            </a:r>
            <a:r>
              <a:rPr lang="en-US" sz="3600" b="1" dirty="0" smtClean="0"/>
              <a:t> ka </a:t>
            </a:r>
            <a:r>
              <a:rPr lang="en-US" sz="3600" b="1" dirty="0" err="1" smtClean="0"/>
              <a:t>ba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pinipili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lamang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pangulo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mga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miyembro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kanyang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Gabinete</a:t>
            </a:r>
            <a:r>
              <a:rPr lang="en-US" sz="3600" b="1" dirty="0" smtClean="0"/>
              <a:t>? </a:t>
            </a:r>
            <a:r>
              <a:rPr lang="en-US" sz="3600" b="1" dirty="0" err="1" smtClean="0"/>
              <a:t>Bakit</a:t>
            </a:r>
            <a:r>
              <a:rPr lang="en-US" sz="3600" b="1" dirty="0" smtClean="0"/>
              <a:t>? </a:t>
            </a:r>
            <a:r>
              <a:rPr lang="en-US" sz="3600" b="1" dirty="0" err="1" smtClean="0"/>
              <a:t>Bakit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hindi</a:t>
            </a:r>
            <a:r>
              <a:rPr lang="en-US" sz="3600" b="1" dirty="0" smtClean="0"/>
              <a:t>?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7788" y="1290638"/>
            <a:ext cx="6448425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"/>
            <a:ext cx="476250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199" y="3886199"/>
            <a:ext cx="3505201" cy="262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057400"/>
            <a:ext cx="6858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2800" dirty="0" err="1" smtClean="0"/>
              <a:t>Bakit</a:t>
            </a:r>
            <a:r>
              <a:rPr lang="en-US" sz="2800" dirty="0" smtClean="0"/>
              <a:t> </a:t>
            </a:r>
            <a:r>
              <a:rPr lang="en-US" sz="2800" dirty="0" err="1" smtClean="0"/>
              <a:t>kaya</a:t>
            </a:r>
            <a:r>
              <a:rPr lang="en-US" sz="2800" dirty="0" smtClean="0"/>
              <a:t> </a:t>
            </a:r>
            <a:r>
              <a:rPr lang="en-US" sz="2800" dirty="0" err="1" smtClean="0"/>
              <a:t>sila</a:t>
            </a:r>
            <a:r>
              <a:rPr lang="en-US" sz="2800" dirty="0" smtClean="0"/>
              <a:t> </a:t>
            </a:r>
            <a:r>
              <a:rPr lang="en-US" sz="2800" dirty="0" err="1" smtClean="0"/>
              <a:t>nakakulong</a:t>
            </a:r>
            <a:r>
              <a:rPr lang="en-US" sz="2800" dirty="0" smtClean="0"/>
              <a:t>?</a:t>
            </a:r>
          </a:p>
          <a:p>
            <a:pPr algn="ctr">
              <a:buFont typeface="Arial" pitchFamily="34" charset="0"/>
              <a:buChar char="•"/>
            </a:pPr>
            <a:r>
              <a:rPr lang="en-US" sz="2800" dirty="0" err="1" smtClean="0"/>
              <a:t>Paano</a:t>
            </a:r>
            <a:r>
              <a:rPr lang="en-US" sz="2800" dirty="0" smtClean="0"/>
              <a:t> </a:t>
            </a:r>
            <a:r>
              <a:rPr lang="en-US" sz="2800" dirty="0" err="1" smtClean="0"/>
              <a:t>sila</a:t>
            </a:r>
            <a:r>
              <a:rPr lang="en-US" sz="2800" dirty="0" smtClean="0"/>
              <a:t> </a:t>
            </a:r>
            <a:r>
              <a:rPr lang="en-US" sz="2800" dirty="0" err="1" smtClean="0"/>
              <a:t>nahatulan</a:t>
            </a:r>
            <a:r>
              <a:rPr lang="en-US" sz="2800" dirty="0" smtClean="0"/>
              <a:t>?</a:t>
            </a:r>
          </a:p>
          <a:p>
            <a:pPr algn="ctr">
              <a:buFont typeface="Arial" pitchFamily="34" charset="0"/>
              <a:buChar char="•"/>
            </a:pPr>
            <a:r>
              <a:rPr lang="en-US" sz="2800" dirty="0" smtClean="0"/>
              <a:t>Sino </a:t>
            </a:r>
            <a:r>
              <a:rPr lang="en-US" sz="2800" dirty="0" err="1" smtClean="0"/>
              <a:t>ang</a:t>
            </a:r>
            <a:r>
              <a:rPr lang="en-US" sz="2800" dirty="0" smtClean="0"/>
              <a:t> </a:t>
            </a:r>
            <a:r>
              <a:rPr lang="en-US" sz="2800" dirty="0" err="1" smtClean="0"/>
              <a:t>nagbibigay</a:t>
            </a:r>
            <a:r>
              <a:rPr lang="en-US" sz="2800" dirty="0" smtClean="0"/>
              <a:t> </a:t>
            </a:r>
            <a:r>
              <a:rPr lang="en-US" sz="2800" dirty="0" err="1" smtClean="0"/>
              <a:t>ng</a:t>
            </a:r>
            <a:r>
              <a:rPr lang="en-US" sz="2800" dirty="0" smtClean="0"/>
              <a:t> </a:t>
            </a:r>
            <a:r>
              <a:rPr lang="en-US" sz="2800" dirty="0" err="1" smtClean="0"/>
              <a:t>hatol</a:t>
            </a:r>
            <a:r>
              <a:rPr lang="en-US" sz="2800" dirty="0" smtClean="0"/>
              <a:t> </a:t>
            </a:r>
            <a:r>
              <a:rPr lang="en-US" sz="2800" dirty="0" err="1" smtClean="0"/>
              <a:t>sa</a:t>
            </a:r>
            <a:r>
              <a:rPr lang="en-US" sz="2800" dirty="0" smtClean="0"/>
              <a:t> </a:t>
            </a:r>
            <a:r>
              <a:rPr lang="en-US" sz="2800" dirty="0" err="1" smtClean="0"/>
              <a:t>kanila</a:t>
            </a:r>
            <a:r>
              <a:rPr lang="en-US" sz="2800" dirty="0" smtClean="0"/>
              <a:t>?</a:t>
            </a:r>
          </a:p>
          <a:p>
            <a:pPr algn="ctr">
              <a:buFont typeface="Arial" pitchFamily="34" charset="0"/>
              <a:buChar char="•"/>
            </a:pPr>
            <a:r>
              <a:rPr lang="en-US" sz="2800" dirty="0" err="1" smtClean="0"/>
              <a:t>Bakit</a:t>
            </a:r>
            <a:r>
              <a:rPr lang="en-US" sz="2800" dirty="0" smtClean="0"/>
              <a:t> </a:t>
            </a:r>
            <a:r>
              <a:rPr lang="en-US" sz="2800" dirty="0" err="1" smtClean="0"/>
              <a:t>sila</a:t>
            </a:r>
            <a:r>
              <a:rPr lang="en-US" sz="2800" dirty="0" smtClean="0"/>
              <a:t> </a:t>
            </a:r>
            <a:r>
              <a:rPr lang="en-US" sz="2800" dirty="0" err="1" smtClean="0"/>
              <a:t>kailangang</a:t>
            </a:r>
            <a:r>
              <a:rPr lang="en-US" sz="2800" dirty="0" smtClean="0"/>
              <a:t> </a:t>
            </a:r>
            <a:r>
              <a:rPr lang="en-US" sz="2800" dirty="0" err="1" smtClean="0"/>
              <a:t>parusahan</a:t>
            </a:r>
            <a:r>
              <a:rPr lang="en-US" sz="2800" dirty="0" smtClean="0"/>
              <a:t>?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Sangay</a:t>
            </a:r>
            <a:r>
              <a:rPr lang="en-US" dirty="0" smtClean="0"/>
              <a:t> </a:t>
            </a:r>
            <a:r>
              <a:rPr lang="en-US" dirty="0" err="1" smtClean="0"/>
              <a:t>Tagapaghukom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0280"/>
            <a:ext cx="8229600" cy="438912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Judicial Branch</a:t>
            </a:r>
          </a:p>
          <a:p>
            <a:r>
              <a:rPr lang="en-US" sz="2800" dirty="0" err="1" smtClean="0"/>
              <a:t>Artikulo</a:t>
            </a:r>
            <a:r>
              <a:rPr lang="en-US" sz="2800" dirty="0" smtClean="0"/>
              <a:t> VIII </a:t>
            </a:r>
            <a:r>
              <a:rPr lang="en-US" sz="2800" dirty="0" err="1" smtClean="0"/>
              <a:t>ng</a:t>
            </a:r>
            <a:r>
              <a:rPr lang="en-US" sz="2800" dirty="0" smtClean="0"/>
              <a:t> SB 1987</a:t>
            </a:r>
          </a:p>
          <a:p>
            <a:pPr lvl="0"/>
            <a:r>
              <a:rPr lang="en-US" sz="2800" dirty="0" smtClean="0"/>
              <a:t>Ito </a:t>
            </a:r>
            <a:r>
              <a:rPr lang="en-US" sz="2800" dirty="0" err="1" smtClean="0"/>
              <a:t>ang</a:t>
            </a:r>
            <a:r>
              <a:rPr lang="en-US" sz="2800" dirty="0" smtClean="0"/>
              <a:t> </a:t>
            </a:r>
            <a:r>
              <a:rPr lang="en-US" sz="2800" dirty="0" err="1" smtClean="0"/>
              <a:t>nagpapaliwanag</a:t>
            </a:r>
            <a:endParaRPr lang="en-US" sz="2800" dirty="0" smtClean="0"/>
          </a:p>
          <a:p>
            <a:pPr lvl="0">
              <a:buNone/>
            </a:pPr>
            <a:r>
              <a:rPr lang="en-US" sz="2800" dirty="0" smtClean="0"/>
              <a:t>   </a:t>
            </a:r>
            <a:r>
              <a:rPr lang="en-US" sz="2800" dirty="0" err="1" smtClean="0"/>
              <a:t>ng</a:t>
            </a:r>
            <a:r>
              <a:rPr lang="en-US" sz="2800" dirty="0" smtClean="0"/>
              <a:t> </a:t>
            </a:r>
            <a:r>
              <a:rPr lang="en-US" sz="2800" dirty="0" err="1" smtClean="0"/>
              <a:t>mga</a:t>
            </a:r>
            <a:r>
              <a:rPr lang="en-US" sz="2800" dirty="0" smtClean="0"/>
              <a:t> </a:t>
            </a:r>
            <a:r>
              <a:rPr lang="en-US" sz="2800" dirty="0" err="1" smtClean="0"/>
              <a:t>batas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ipinasa</a:t>
            </a:r>
            <a:endParaRPr lang="en-US" sz="2800" dirty="0" smtClean="0"/>
          </a:p>
          <a:p>
            <a:pPr lvl="0">
              <a:buNone/>
            </a:pPr>
            <a:r>
              <a:rPr lang="en-US" sz="2800" dirty="0" smtClean="0"/>
              <a:t>    </a:t>
            </a:r>
            <a:r>
              <a:rPr lang="en-US" sz="2800" dirty="0" err="1" smtClean="0"/>
              <a:t>ng</a:t>
            </a:r>
            <a:r>
              <a:rPr lang="en-US" sz="2800" dirty="0" smtClean="0"/>
              <a:t> </a:t>
            </a:r>
            <a:r>
              <a:rPr lang="en-US" sz="2800" dirty="0" err="1" smtClean="0"/>
              <a:t>kongreso</a:t>
            </a:r>
            <a:r>
              <a:rPr lang="en-US" sz="2800" dirty="0" smtClean="0"/>
              <a:t>.</a:t>
            </a:r>
          </a:p>
          <a:p>
            <a:endParaRPr lang="en-US" dirty="0"/>
          </a:p>
        </p:txBody>
      </p:sp>
      <p:pic>
        <p:nvPicPr>
          <p:cNvPr id="1026" name="Picture 24" descr="052709-supreme-court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648200" y="3200400"/>
            <a:ext cx="4495800" cy="3210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Supreme Court</a:t>
            </a:r>
            <a:r>
              <a:rPr lang="en-US" dirty="0" smtClean="0"/>
              <a:t> o </a:t>
            </a:r>
            <a:r>
              <a:rPr lang="en-US" dirty="0" err="1" smtClean="0"/>
              <a:t>Kataas-taasang</a:t>
            </a:r>
            <a:r>
              <a:rPr lang="en-US" dirty="0" smtClean="0"/>
              <a:t> </a:t>
            </a:r>
            <a:r>
              <a:rPr lang="en-US" dirty="0" err="1" smtClean="0"/>
              <a:t>Hukuman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21280"/>
            <a:ext cx="8229600" cy="3093720"/>
          </a:xfrm>
        </p:spPr>
        <p:txBody>
          <a:bodyPr/>
          <a:lstStyle/>
          <a:p>
            <a:pPr lvl="0"/>
            <a:r>
              <a:rPr lang="en-US" sz="2800" dirty="0" err="1" smtClean="0"/>
              <a:t>Binubuo</a:t>
            </a:r>
            <a:r>
              <a:rPr lang="en-US" sz="2800" dirty="0" smtClean="0"/>
              <a:t> </a:t>
            </a:r>
            <a:r>
              <a:rPr lang="en-US" sz="2800" dirty="0" err="1" smtClean="0"/>
              <a:t>ng</a:t>
            </a:r>
            <a:r>
              <a:rPr lang="en-US" sz="2800" dirty="0" smtClean="0"/>
              <a:t> </a:t>
            </a:r>
            <a:r>
              <a:rPr lang="en-US" sz="2800" dirty="0" err="1" smtClean="0"/>
              <a:t>Punong</a:t>
            </a:r>
            <a:r>
              <a:rPr lang="en-US" sz="2800" dirty="0" smtClean="0"/>
              <a:t> </a:t>
            </a:r>
            <a:r>
              <a:rPr lang="en-US" sz="2800" dirty="0" err="1" smtClean="0"/>
              <a:t>Mahistrado</a:t>
            </a:r>
            <a:r>
              <a:rPr lang="en-US" sz="2800" dirty="0" smtClean="0"/>
              <a:t> o </a:t>
            </a:r>
            <a:r>
              <a:rPr lang="en-US" sz="2800" i="1" dirty="0" smtClean="0"/>
              <a:t>Chief Justice</a:t>
            </a:r>
            <a:r>
              <a:rPr lang="en-US" sz="2800" dirty="0" smtClean="0"/>
              <a:t> at 14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kasamang</a:t>
            </a:r>
            <a:r>
              <a:rPr lang="en-US" sz="2800" dirty="0" smtClean="0"/>
              <a:t> </a:t>
            </a:r>
            <a:r>
              <a:rPr lang="en-US" sz="2800" dirty="0" err="1" smtClean="0"/>
              <a:t>mahistrado</a:t>
            </a:r>
            <a:r>
              <a:rPr lang="en-US" sz="2800" dirty="0" smtClean="0"/>
              <a:t>/ </a:t>
            </a:r>
            <a:r>
              <a:rPr lang="en-US" sz="2800" i="1" dirty="0" smtClean="0"/>
              <a:t>Associate Justices.</a:t>
            </a:r>
          </a:p>
          <a:p>
            <a:pPr lvl="0"/>
            <a:endParaRPr lang="en-US" sz="2800" dirty="0" smtClean="0"/>
          </a:p>
          <a:p>
            <a:pPr lvl="0"/>
            <a:r>
              <a:rPr lang="en-US" sz="2800" dirty="0" err="1" smtClean="0"/>
              <a:t>Sila</a:t>
            </a:r>
            <a:r>
              <a:rPr lang="en-US" sz="2800" dirty="0" smtClean="0"/>
              <a:t> ay </a:t>
            </a:r>
            <a:r>
              <a:rPr lang="en-US" sz="2800" dirty="0" err="1" smtClean="0"/>
              <a:t>hinirang</a:t>
            </a:r>
            <a:r>
              <a:rPr lang="en-US" sz="2800" dirty="0" smtClean="0"/>
              <a:t> </a:t>
            </a:r>
            <a:r>
              <a:rPr lang="en-US" sz="2800" dirty="0" err="1" smtClean="0"/>
              <a:t>ng</a:t>
            </a:r>
            <a:r>
              <a:rPr lang="en-US" sz="2800" dirty="0" smtClean="0"/>
              <a:t> </a:t>
            </a:r>
            <a:r>
              <a:rPr lang="en-US" sz="2800" dirty="0" err="1" smtClean="0"/>
              <a:t>pangulo</a:t>
            </a:r>
            <a:r>
              <a:rPr lang="en-US" sz="2800" dirty="0" smtClean="0"/>
              <a:t> </a:t>
            </a:r>
            <a:r>
              <a:rPr lang="en-US" sz="2800" dirty="0" err="1" smtClean="0"/>
              <a:t>ng</a:t>
            </a:r>
            <a:r>
              <a:rPr lang="en-US" sz="2800" dirty="0" smtClean="0"/>
              <a:t> </a:t>
            </a:r>
            <a:r>
              <a:rPr lang="en-US" sz="2800" dirty="0" err="1" smtClean="0"/>
              <a:t>bansa</a:t>
            </a:r>
            <a:r>
              <a:rPr lang="en-US" sz="2800" dirty="0" smtClean="0"/>
              <a:t> </a:t>
            </a:r>
            <a:r>
              <a:rPr lang="en-US" sz="2800" dirty="0" err="1" smtClean="0"/>
              <a:t>sapagsang-ayon</a:t>
            </a:r>
            <a:r>
              <a:rPr lang="en-US" sz="2800" dirty="0" smtClean="0"/>
              <a:t> </a:t>
            </a:r>
            <a:r>
              <a:rPr lang="en-US" sz="2800" dirty="0" err="1" smtClean="0"/>
              <a:t>ng</a:t>
            </a:r>
            <a:r>
              <a:rPr lang="en-US" sz="2800" dirty="0" smtClean="0"/>
              <a:t> Commission on Appointments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/>
              <a:t>Kapangyarihan</a:t>
            </a:r>
            <a:r>
              <a:rPr lang="en-US" b="1" dirty="0" smtClean="0"/>
              <a:t> </a:t>
            </a:r>
            <a:r>
              <a:rPr lang="en-US" b="1" dirty="0" err="1" smtClean="0"/>
              <a:t>ng</a:t>
            </a:r>
            <a:r>
              <a:rPr lang="en-US" b="1" dirty="0" smtClean="0"/>
              <a:t> </a:t>
            </a:r>
            <a:r>
              <a:rPr lang="en-US" b="1" dirty="0" err="1" smtClean="0"/>
              <a:t>Kataas-taasang</a:t>
            </a:r>
            <a:r>
              <a:rPr lang="en-US" b="1" dirty="0" smtClean="0"/>
              <a:t> </a:t>
            </a:r>
            <a:r>
              <a:rPr lang="en-US" b="1" dirty="0" err="1" smtClean="0"/>
              <a:t>Hukuman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68880"/>
            <a:ext cx="8229600" cy="4389120"/>
          </a:xfrm>
        </p:spPr>
        <p:txBody>
          <a:bodyPr>
            <a:normAutofit/>
          </a:bodyPr>
          <a:lstStyle/>
          <a:p>
            <a:r>
              <a:rPr lang="en-US" dirty="0" smtClean="0"/>
              <a:t> </a:t>
            </a:r>
            <a:r>
              <a:rPr lang="en-US" dirty="0" err="1" smtClean="0"/>
              <a:t>Nagbibigay</a:t>
            </a:r>
            <a:r>
              <a:rPr lang="en-US" dirty="0" smtClean="0"/>
              <a:t> </a:t>
            </a:r>
            <a:r>
              <a:rPr lang="en-US" dirty="0" err="1" smtClean="0"/>
              <a:t>pakahulugan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nilalaman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Saligang</a:t>
            </a:r>
            <a:r>
              <a:rPr lang="en-US" dirty="0" smtClean="0"/>
              <a:t> Batas</a:t>
            </a:r>
          </a:p>
          <a:p>
            <a:pPr lvl="0"/>
            <a:r>
              <a:rPr lang="en-US" dirty="0" smtClean="0"/>
              <a:t>Nag-</a:t>
            </a:r>
            <a:r>
              <a:rPr lang="en-US" dirty="0" err="1" smtClean="0"/>
              <a:t>uuutos</a:t>
            </a:r>
            <a:r>
              <a:rPr lang="en-US" dirty="0" smtClean="0"/>
              <a:t> at </a:t>
            </a:r>
            <a:r>
              <a:rPr lang="en-US" dirty="0" err="1" smtClean="0"/>
              <a:t>nagtatakda</a:t>
            </a:r>
            <a:r>
              <a:rPr lang="en-US" dirty="0" smtClean="0"/>
              <a:t> at </a:t>
            </a:r>
            <a:r>
              <a:rPr lang="en-US" dirty="0" err="1" smtClean="0"/>
              <a:t>lugar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paglilitis</a:t>
            </a:r>
            <a:r>
              <a:rPr lang="en-US" dirty="0" smtClean="0"/>
              <a:t> </a:t>
            </a:r>
            <a:r>
              <a:rPr lang="en-US" dirty="0" err="1" smtClean="0"/>
              <a:t>upang</a:t>
            </a:r>
            <a:r>
              <a:rPr lang="en-US" dirty="0" smtClean="0"/>
              <a:t> </a:t>
            </a:r>
            <a:r>
              <a:rPr lang="en-US" dirty="0" err="1" smtClean="0"/>
              <a:t>maiwasan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pagkabigo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pagpapairal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katarungan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Nagdidisiplina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huwes</a:t>
            </a:r>
            <a:r>
              <a:rPr lang="en-US" dirty="0" smtClean="0"/>
              <a:t>/</a:t>
            </a:r>
            <a:r>
              <a:rPr lang="en-US" i="1" dirty="0" smtClean="0"/>
              <a:t>Judges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mababang</a:t>
            </a:r>
            <a:r>
              <a:rPr lang="en-US" dirty="0" smtClean="0"/>
              <a:t> </a:t>
            </a:r>
            <a:r>
              <a:rPr lang="en-US" dirty="0" err="1" smtClean="0"/>
              <a:t>hukuman</a:t>
            </a:r>
            <a:r>
              <a:rPr lang="en-US" dirty="0" smtClean="0"/>
              <a:t>. </a:t>
            </a:r>
            <a:r>
              <a:rPr lang="en-US" dirty="0" err="1" smtClean="0"/>
              <a:t>Maaari</a:t>
            </a:r>
            <a:r>
              <a:rPr lang="en-US" dirty="0" smtClean="0"/>
              <a:t> </a:t>
            </a:r>
            <a:r>
              <a:rPr lang="en-US" dirty="0" err="1" smtClean="0"/>
              <a:t>nitong</a:t>
            </a:r>
            <a:r>
              <a:rPr lang="en-US" dirty="0" smtClean="0"/>
              <a:t> </a:t>
            </a:r>
            <a:r>
              <a:rPr lang="en-US" dirty="0" err="1" smtClean="0"/>
              <a:t>ipag-utos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pag-aalis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huwes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4080"/>
            <a:ext cx="8229600" cy="4389120"/>
          </a:xfrm>
        </p:spPr>
        <p:txBody>
          <a:bodyPr/>
          <a:lstStyle/>
          <a:p>
            <a:pPr lvl="0"/>
            <a:r>
              <a:rPr lang="en-US" dirty="0" err="1" smtClean="0"/>
              <a:t>Naghahalal</a:t>
            </a:r>
            <a:r>
              <a:rPr lang="en-US" dirty="0" smtClean="0"/>
              <a:t> o </a:t>
            </a:r>
            <a:r>
              <a:rPr lang="en-US" dirty="0" err="1" smtClean="0"/>
              <a:t>pumupili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opisyal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hukuman</a:t>
            </a:r>
            <a:r>
              <a:rPr lang="en-US" dirty="0" smtClean="0"/>
              <a:t> sang-</a:t>
            </a:r>
            <a:r>
              <a:rPr lang="en-US" dirty="0" err="1" smtClean="0"/>
              <a:t>ayon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Serbisyo</a:t>
            </a:r>
            <a:r>
              <a:rPr lang="en-US" dirty="0" smtClean="0"/>
              <a:t> </a:t>
            </a:r>
            <a:r>
              <a:rPr lang="en-US" dirty="0" err="1" smtClean="0"/>
              <a:t>Sibil</a:t>
            </a:r>
            <a:endParaRPr lang="en-US" dirty="0" smtClean="0"/>
          </a:p>
          <a:p>
            <a:pPr lvl="0"/>
            <a:r>
              <a:rPr lang="en-US" dirty="0" err="1" smtClean="0"/>
              <a:t>Nakikibahagi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delibirasyon</a:t>
            </a:r>
            <a:r>
              <a:rPr lang="en-US" dirty="0" smtClean="0"/>
              <a:t> </a:t>
            </a:r>
            <a:r>
              <a:rPr lang="en-US" dirty="0" err="1" smtClean="0"/>
              <a:t>tungkol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isyung</a:t>
            </a:r>
            <a:r>
              <a:rPr lang="en-US" dirty="0" smtClean="0"/>
              <a:t> may </a:t>
            </a:r>
            <a:r>
              <a:rPr lang="en-US" dirty="0" err="1" smtClean="0"/>
              <a:t>kinalaman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Saligang</a:t>
            </a:r>
            <a:r>
              <a:rPr lang="en-US" dirty="0" smtClean="0"/>
              <a:t>-Batas.</a:t>
            </a:r>
          </a:p>
          <a:p>
            <a:pPr lvl="0"/>
            <a:r>
              <a:rPr lang="en-US" dirty="0" err="1" smtClean="0"/>
              <a:t>Nagpapatupad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tuntunin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paraan</a:t>
            </a:r>
            <a:r>
              <a:rPr lang="en-US" dirty="0" smtClean="0"/>
              <a:t> at </a:t>
            </a:r>
            <a:r>
              <a:rPr lang="en-US" dirty="0" err="1" smtClean="0"/>
              <a:t>gawain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hukuman</a:t>
            </a:r>
            <a:r>
              <a:rPr lang="en-US" dirty="0" smtClean="0"/>
              <a:t>, </a:t>
            </a:r>
            <a:r>
              <a:rPr lang="en-US" dirty="0" err="1" smtClean="0"/>
              <a:t>pagtanggap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pagiging</a:t>
            </a:r>
            <a:r>
              <a:rPr lang="en-US" dirty="0" smtClean="0"/>
              <a:t> </a:t>
            </a:r>
            <a:r>
              <a:rPr lang="en-US" dirty="0" err="1" smtClean="0"/>
              <a:t>manananggol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integrated bar at </a:t>
            </a:r>
            <a:r>
              <a:rPr lang="en-US" dirty="0" err="1" smtClean="0"/>
              <a:t>pagbibigay</a:t>
            </a:r>
            <a:r>
              <a:rPr lang="en-US" dirty="0" smtClean="0"/>
              <a:t> </a:t>
            </a:r>
            <a:r>
              <a:rPr lang="en-US" dirty="0" err="1" smtClean="0"/>
              <a:t>tulong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ligal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mahihirap</a:t>
            </a:r>
            <a:r>
              <a:rPr lang="en-US" dirty="0" smtClean="0"/>
              <a:t>. (PAO o Public Attorney’s Office)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/>
              <a:t>Kapangyarihan</a:t>
            </a:r>
            <a:r>
              <a:rPr lang="en-US" b="1" dirty="0" smtClean="0"/>
              <a:t> </a:t>
            </a:r>
            <a:r>
              <a:rPr lang="en-US" b="1" dirty="0" err="1" smtClean="0"/>
              <a:t>ng</a:t>
            </a:r>
            <a:r>
              <a:rPr lang="en-US" b="1" dirty="0" smtClean="0"/>
              <a:t> </a:t>
            </a:r>
            <a:r>
              <a:rPr lang="en-US" b="1" dirty="0" err="1" smtClean="0"/>
              <a:t>Kataas-taasang</a:t>
            </a:r>
            <a:r>
              <a:rPr lang="en-US" b="1" dirty="0" smtClean="0"/>
              <a:t> </a:t>
            </a:r>
            <a:r>
              <a:rPr lang="en-US" b="1" dirty="0" err="1" smtClean="0"/>
              <a:t>Hukuman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Iba’t</a:t>
            </a:r>
            <a:r>
              <a:rPr lang="en-US" dirty="0" smtClean="0"/>
              <a:t> –</a:t>
            </a:r>
            <a:r>
              <a:rPr lang="en-US" dirty="0" err="1" smtClean="0"/>
              <a:t>ibang</a:t>
            </a:r>
            <a:r>
              <a:rPr lang="en-US" dirty="0" smtClean="0"/>
              <a:t> </a:t>
            </a:r>
            <a:r>
              <a:rPr lang="en-US" dirty="0" err="1" smtClean="0"/>
              <a:t>Hukuman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Pilipinas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533400" y="1066800"/>
          <a:ext cx="8001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03632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000" dirty="0" err="1" smtClean="0"/>
              <a:t>Ano</a:t>
            </a:r>
            <a:r>
              <a:rPr lang="en-US" sz="4000" dirty="0" smtClean="0"/>
              <a:t> </a:t>
            </a:r>
            <a:r>
              <a:rPr lang="en-US" sz="4000" dirty="0" err="1" smtClean="0"/>
              <a:t>ba</a:t>
            </a:r>
            <a:r>
              <a:rPr lang="en-US" sz="4000" dirty="0" smtClean="0"/>
              <a:t> </a:t>
            </a:r>
            <a:r>
              <a:rPr lang="en-US" sz="4000" dirty="0" err="1" smtClean="0"/>
              <a:t>ang</a:t>
            </a:r>
            <a:r>
              <a:rPr lang="en-US" sz="4000" dirty="0" smtClean="0"/>
              <a:t> </a:t>
            </a:r>
            <a:r>
              <a:rPr lang="en-US" sz="4000" dirty="0" err="1" smtClean="0"/>
              <a:t>epekto</a:t>
            </a:r>
            <a:r>
              <a:rPr lang="en-US" sz="4000" dirty="0" smtClean="0"/>
              <a:t> </a:t>
            </a:r>
            <a:r>
              <a:rPr lang="en-US" sz="4000" dirty="0" err="1" smtClean="0"/>
              <a:t>ng</a:t>
            </a:r>
            <a:r>
              <a:rPr lang="en-US" sz="4000" dirty="0" smtClean="0"/>
              <a:t> </a:t>
            </a:r>
            <a:r>
              <a:rPr lang="en-US" sz="4000" dirty="0" err="1" smtClean="0"/>
              <a:t>pagbibigay</a:t>
            </a:r>
            <a:r>
              <a:rPr lang="en-US" sz="4000" dirty="0" smtClean="0"/>
              <a:t> </a:t>
            </a:r>
            <a:r>
              <a:rPr lang="en-US" sz="4000" dirty="0" err="1" smtClean="0"/>
              <a:t>ng</a:t>
            </a:r>
            <a:r>
              <a:rPr lang="en-US" sz="4000" dirty="0" smtClean="0"/>
              <a:t> </a:t>
            </a:r>
            <a:r>
              <a:rPr lang="en-US" sz="4000" dirty="0" err="1" smtClean="0"/>
              <a:t>patas</a:t>
            </a:r>
            <a:r>
              <a:rPr lang="en-US" sz="4000" dirty="0" smtClean="0"/>
              <a:t> </a:t>
            </a:r>
            <a:r>
              <a:rPr lang="en-US" sz="4000" dirty="0" err="1" smtClean="0"/>
              <a:t>na</a:t>
            </a:r>
            <a:r>
              <a:rPr lang="en-US" sz="4000" dirty="0" smtClean="0"/>
              <a:t> </a:t>
            </a:r>
            <a:r>
              <a:rPr lang="en-US" sz="4000" dirty="0" err="1" smtClean="0"/>
              <a:t>desisyon</a:t>
            </a:r>
            <a:r>
              <a:rPr lang="en-US" sz="4000" dirty="0" smtClean="0"/>
              <a:t>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9507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err="1" smtClean="0"/>
              <a:t>Paano</a:t>
            </a:r>
            <a:r>
              <a:rPr lang="en-US" sz="3600" dirty="0" smtClean="0"/>
              <a:t> mo </a:t>
            </a:r>
            <a:r>
              <a:rPr lang="en-US" sz="3600" dirty="0" err="1" smtClean="0"/>
              <a:t>nasisigurong</a:t>
            </a:r>
            <a:r>
              <a:rPr lang="en-US" sz="3600" dirty="0" smtClean="0"/>
              <a:t> </a:t>
            </a:r>
            <a:r>
              <a:rPr lang="en-US" sz="3600" dirty="0" err="1" smtClean="0"/>
              <a:t>ang</a:t>
            </a:r>
            <a:r>
              <a:rPr lang="en-US" sz="3600" dirty="0" smtClean="0"/>
              <a:t> </a:t>
            </a:r>
            <a:r>
              <a:rPr lang="en-US" sz="3600" dirty="0" err="1" smtClean="0"/>
              <a:t>desisyon</a:t>
            </a:r>
            <a:r>
              <a:rPr lang="en-US" sz="3600" dirty="0" smtClean="0"/>
              <a:t> mo </a:t>
            </a:r>
            <a:r>
              <a:rPr lang="en-US" sz="3600" dirty="0" err="1" smtClean="0"/>
              <a:t>sa</a:t>
            </a:r>
            <a:r>
              <a:rPr lang="en-US" sz="3600" dirty="0" smtClean="0"/>
              <a:t> </a:t>
            </a:r>
            <a:r>
              <a:rPr lang="en-US" sz="3600" dirty="0" err="1" smtClean="0"/>
              <a:t>buhay</a:t>
            </a:r>
            <a:r>
              <a:rPr lang="en-US" sz="3600" dirty="0" smtClean="0"/>
              <a:t> ay </a:t>
            </a:r>
            <a:r>
              <a:rPr lang="en-US" sz="3600" dirty="0" err="1" smtClean="0"/>
              <a:t>patas</a:t>
            </a:r>
            <a:r>
              <a:rPr lang="en-US" sz="3600" dirty="0" smtClean="0"/>
              <a:t> at </a:t>
            </a:r>
            <a:r>
              <a:rPr lang="en-US" sz="3600" dirty="0" err="1" smtClean="0"/>
              <a:t>walang</a:t>
            </a:r>
            <a:r>
              <a:rPr lang="en-US" sz="3600" dirty="0" smtClean="0"/>
              <a:t> </a:t>
            </a:r>
            <a:r>
              <a:rPr lang="en-US" sz="3600" dirty="0" err="1" smtClean="0"/>
              <a:t>pinapanigan</a:t>
            </a:r>
            <a:r>
              <a:rPr lang="en-US" sz="3600" dirty="0" smtClean="0"/>
              <a:t>?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err="1" smtClean="0"/>
              <a:t>Paano</a:t>
            </a:r>
            <a:r>
              <a:rPr lang="en-US" sz="4000" dirty="0" smtClean="0"/>
              <a:t> mo </a:t>
            </a:r>
            <a:r>
              <a:rPr lang="en-US" sz="4000" dirty="0" err="1" smtClean="0"/>
              <a:t>maipapakita</a:t>
            </a:r>
            <a:r>
              <a:rPr lang="en-US" sz="4000" dirty="0" smtClean="0"/>
              <a:t> </a:t>
            </a:r>
            <a:r>
              <a:rPr lang="en-US" sz="4000" dirty="0" err="1" smtClean="0"/>
              <a:t>sa</a:t>
            </a:r>
            <a:r>
              <a:rPr lang="en-US" sz="4000" dirty="0" smtClean="0"/>
              <a:t> </a:t>
            </a:r>
            <a:r>
              <a:rPr lang="en-US" sz="4000" dirty="0" err="1" smtClean="0"/>
              <a:t>iyong</a:t>
            </a:r>
            <a:r>
              <a:rPr lang="en-US" sz="4000" dirty="0" smtClean="0"/>
              <a:t> </a:t>
            </a:r>
            <a:r>
              <a:rPr lang="en-US" sz="4000" dirty="0" err="1" smtClean="0"/>
              <a:t>kapwa</a:t>
            </a:r>
            <a:r>
              <a:rPr lang="en-US" sz="4000" dirty="0" smtClean="0"/>
              <a:t> </a:t>
            </a:r>
            <a:r>
              <a:rPr lang="en-US" sz="4000" dirty="0" err="1" smtClean="0"/>
              <a:t>ang</a:t>
            </a:r>
            <a:r>
              <a:rPr lang="en-US" sz="4000" dirty="0" smtClean="0"/>
              <a:t> </a:t>
            </a:r>
            <a:r>
              <a:rPr lang="en-US" sz="4000" dirty="0" err="1" smtClean="0"/>
              <a:t>iyong</a:t>
            </a:r>
            <a:r>
              <a:rPr lang="en-US" sz="4000" dirty="0" smtClean="0"/>
              <a:t> </a:t>
            </a:r>
            <a:r>
              <a:rPr lang="en-US" sz="4000" dirty="0" err="1" smtClean="0"/>
              <a:t>pagiging</a:t>
            </a:r>
            <a:r>
              <a:rPr lang="en-US" sz="4000" dirty="0" smtClean="0"/>
              <a:t> </a:t>
            </a:r>
            <a:r>
              <a:rPr lang="en-US" sz="4000" dirty="0" err="1" smtClean="0"/>
              <a:t>patas</a:t>
            </a:r>
            <a:r>
              <a:rPr lang="en-US" sz="4000" dirty="0" smtClean="0"/>
              <a:t>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err="1" smtClean="0"/>
              <a:t>Bakit</a:t>
            </a:r>
            <a:r>
              <a:rPr lang="en-US" sz="3600" dirty="0" smtClean="0"/>
              <a:t> </a:t>
            </a:r>
            <a:r>
              <a:rPr lang="en-US" sz="3600" dirty="0" err="1" smtClean="0"/>
              <a:t>kaya</a:t>
            </a:r>
            <a:r>
              <a:rPr lang="en-US" sz="3600" dirty="0" smtClean="0"/>
              <a:t> </a:t>
            </a:r>
            <a:r>
              <a:rPr lang="en-US" sz="3600" dirty="0" err="1" smtClean="0"/>
              <a:t>ginawa</a:t>
            </a:r>
            <a:r>
              <a:rPr lang="en-US" sz="3600" dirty="0" smtClean="0"/>
              <a:t> </a:t>
            </a:r>
            <a:r>
              <a:rPr lang="en-US" sz="3600" dirty="0" err="1" smtClean="0"/>
              <a:t>ang</a:t>
            </a:r>
            <a:r>
              <a:rPr lang="en-US" sz="3600" dirty="0" smtClean="0"/>
              <a:t> </a:t>
            </a:r>
            <a:r>
              <a:rPr lang="en-US" sz="3600" dirty="0" err="1" smtClean="0"/>
              <a:t>mga</a:t>
            </a:r>
            <a:r>
              <a:rPr lang="en-US" sz="3600" dirty="0" smtClean="0"/>
              <a:t> </a:t>
            </a:r>
            <a:r>
              <a:rPr lang="en-US" sz="3600" dirty="0" err="1" smtClean="0"/>
              <a:t>batas</a:t>
            </a:r>
            <a:r>
              <a:rPr lang="en-US" sz="3600" dirty="0" smtClean="0"/>
              <a:t> </a:t>
            </a:r>
            <a:r>
              <a:rPr lang="en-US" sz="3600" dirty="0" err="1" smtClean="0"/>
              <a:t>sa</a:t>
            </a:r>
            <a:r>
              <a:rPr lang="en-US" sz="3600" dirty="0" smtClean="0"/>
              <a:t> </a:t>
            </a:r>
            <a:r>
              <a:rPr lang="en-US" sz="3600" dirty="0" err="1" smtClean="0"/>
              <a:t>iyon</a:t>
            </a:r>
            <a:r>
              <a:rPr lang="en-US" sz="3600" dirty="0" smtClean="0"/>
              <a:t>? </a:t>
            </a:r>
            <a:r>
              <a:rPr lang="en-US" sz="3600" dirty="0" err="1" smtClean="0"/>
              <a:t>Ano</a:t>
            </a:r>
            <a:r>
              <a:rPr lang="en-US" sz="3600" dirty="0" smtClean="0"/>
              <a:t> </a:t>
            </a:r>
            <a:r>
              <a:rPr lang="en-US" sz="3600" dirty="0" err="1" smtClean="0"/>
              <a:t>kaya</a:t>
            </a:r>
            <a:r>
              <a:rPr lang="en-US" sz="3600" dirty="0" smtClean="0"/>
              <a:t> </a:t>
            </a:r>
            <a:r>
              <a:rPr lang="en-US" sz="3600" dirty="0" err="1" smtClean="0"/>
              <a:t>ang</a:t>
            </a:r>
            <a:r>
              <a:rPr lang="en-US" sz="3600" dirty="0" smtClean="0"/>
              <a:t> </a:t>
            </a:r>
            <a:r>
              <a:rPr lang="en-US" sz="3600" dirty="0" err="1" smtClean="0"/>
              <a:t>mangyayari</a:t>
            </a:r>
            <a:r>
              <a:rPr lang="en-US" sz="3600" dirty="0" smtClean="0"/>
              <a:t> kung </a:t>
            </a:r>
            <a:r>
              <a:rPr lang="en-US" sz="3600" dirty="0" err="1" smtClean="0"/>
              <a:t>susundin</a:t>
            </a:r>
            <a:r>
              <a:rPr lang="en-US" sz="3600" dirty="0" smtClean="0"/>
              <a:t> </a:t>
            </a:r>
            <a:r>
              <a:rPr lang="en-US" sz="3600" dirty="0" err="1" smtClean="0"/>
              <a:t>ito</a:t>
            </a:r>
            <a:r>
              <a:rPr lang="en-US" sz="3600" dirty="0" smtClean="0"/>
              <a:t> o </a:t>
            </a:r>
            <a:r>
              <a:rPr lang="en-US" sz="3600" dirty="0" err="1" smtClean="0"/>
              <a:t>hindi</a:t>
            </a:r>
            <a:r>
              <a:rPr lang="en-US" sz="3600" dirty="0" smtClean="0"/>
              <a:t> </a:t>
            </a:r>
            <a:r>
              <a:rPr lang="en-US" sz="3600" dirty="0" err="1" smtClean="0"/>
              <a:t>susundin</a:t>
            </a:r>
            <a:r>
              <a:rPr lang="en-US" sz="3600" dirty="0" smtClean="0"/>
              <a:t>?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Sangay</a:t>
            </a:r>
            <a:r>
              <a:rPr lang="en-US" dirty="0" smtClean="0"/>
              <a:t> </a:t>
            </a:r>
            <a:r>
              <a:rPr lang="en-US" dirty="0" err="1" smtClean="0"/>
              <a:t>Tagapagbatas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89120"/>
          </a:xfrm>
        </p:spPr>
        <p:txBody>
          <a:bodyPr>
            <a:normAutofit/>
          </a:bodyPr>
          <a:lstStyle/>
          <a:p>
            <a:r>
              <a:rPr lang="en-US" b="1" dirty="0" smtClean="0"/>
              <a:t>Legislative Branch</a:t>
            </a:r>
          </a:p>
          <a:p>
            <a:r>
              <a:rPr lang="en-US" dirty="0" err="1" smtClean="0"/>
              <a:t>Artikulo</a:t>
            </a:r>
            <a:r>
              <a:rPr lang="en-US" dirty="0" smtClean="0"/>
              <a:t> VI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Saligang</a:t>
            </a:r>
            <a:r>
              <a:rPr lang="en-US" dirty="0" smtClean="0"/>
              <a:t>-Batas </a:t>
            </a:r>
            <a:r>
              <a:rPr lang="en-US" dirty="0" err="1" smtClean="0"/>
              <a:t>ng</a:t>
            </a:r>
            <a:r>
              <a:rPr lang="en-US" dirty="0" smtClean="0"/>
              <a:t> 1987 </a:t>
            </a:r>
          </a:p>
          <a:p>
            <a:r>
              <a:rPr lang="en-US" b="1" dirty="0" err="1" smtClean="0"/>
              <a:t>kongreso</a:t>
            </a:r>
            <a:r>
              <a:rPr lang="en-US" b="1" dirty="0" smtClean="0"/>
              <a:t> </a:t>
            </a:r>
            <a:r>
              <a:rPr lang="en-US" dirty="0" err="1" smtClean="0"/>
              <a:t>nakatalaga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kapangyarihang</a:t>
            </a:r>
            <a:r>
              <a:rPr lang="en-US" dirty="0" smtClean="0"/>
              <a:t> </a:t>
            </a:r>
            <a:r>
              <a:rPr lang="en-US" dirty="0" err="1" smtClean="0"/>
              <a:t>lumikha</a:t>
            </a:r>
            <a:r>
              <a:rPr lang="en-US" dirty="0" smtClean="0"/>
              <a:t>, </a:t>
            </a:r>
            <a:r>
              <a:rPr lang="en-US" dirty="0" err="1" smtClean="0"/>
              <a:t>magbago</a:t>
            </a:r>
            <a:r>
              <a:rPr lang="en-US" dirty="0" smtClean="0"/>
              <a:t>, at </a:t>
            </a:r>
            <a:r>
              <a:rPr lang="en-US" dirty="0" err="1" smtClean="0"/>
              <a:t>magpawalang-bisa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Binubuo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kongreso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dalawang</a:t>
            </a:r>
            <a:r>
              <a:rPr lang="en-US" dirty="0" smtClean="0"/>
              <a:t> </a:t>
            </a:r>
            <a:r>
              <a:rPr lang="en-US" dirty="0" err="1" smtClean="0"/>
              <a:t>kapulungan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mataas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kapulungan</a:t>
            </a:r>
            <a:r>
              <a:rPr lang="en-US" dirty="0" smtClean="0"/>
              <a:t> ay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b="1" dirty="0" err="1" smtClean="0"/>
              <a:t>Senado</a:t>
            </a:r>
            <a:r>
              <a:rPr lang="en-US" dirty="0" smtClean="0"/>
              <a:t> at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mababang</a:t>
            </a:r>
            <a:r>
              <a:rPr lang="en-US" dirty="0" smtClean="0"/>
              <a:t> </a:t>
            </a:r>
            <a:r>
              <a:rPr lang="en-US" dirty="0" err="1" smtClean="0"/>
              <a:t>kapulungan</a:t>
            </a:r>
            <a:r>
              <a:rPr lang="en-US" dirty="0" smtClean="0"/>
              <a:t> ay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b="1" dirty="0" err="1" smtClean="0"/>
              <a:t>Kapulungan</a:t>
            </a:r>
            <a:r>
              <a:rPr lang="en-US" b="1" dirty="0" smtClean="0"/>
              <a:t> </a:t>
            </a:r>
            <a:r>
              <a:rPr lang="en-US" b="1" dirty="0" err="1" smtClean="0"/>
              <a:t>ng</a:t>
            </a:r>
            <a:r>
              <a:rPr lang="en-US" b="1" dirty="0" smtClean="0"/>
              <a:t> </a:t>
            </a:r>
            <a:r>
              <a:rPr lang="en-US" b="1" dirty="0" err="1" smtClean="0"/>
              <a:t>mga</a:t>
            </a:r>
            <a:r>
              <a:rPr lang="en-US" b="1" dirty="0" smtClean="0"/>
              <a:t> </a:t>
            </a:r>
            <a:r>
              <a:rPr lang="en-US" b="1" dirty="0" err="1" smtClean="0"/>
              <a:t>Kinatawan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25" descr="senate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904053" y="457200"/>
            <a:ext cx="3087547" cy="20326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Ang</a:t>
            </a:r>
            <a:r>
              <a:rPr lang="en-US" b="1" dirty="0" smtClean="0"/>
              <a:t> </a:t>
            </a:r>
            <a:r>
              <a:rPr lang="en-US" b="1" dirty="0" err="1" smtClean="0"/>
              <a:t>Senado</a:t>
            </a:r>
            <a:r>
              <a:rPr lang="en-US" b="1" dirty="0" smtClean="0"/>
              <a:t> (Senate)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Binubuo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24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senador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inihalal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kwalipikadong</a:t>
            </a:r>
            <a:r>
              <a:rPr lang="en-US" dirty="0" smtClean="0"/>
              <a:t> </a:t>
            </a:r>
            <a:r>
              <a:rPr lang="en-US" dirty="0" err="1" smtClean="0"/>
              <a:t>botante</a:t>
            </a:r>
            <a:r>
              <a:rPr lang="en-US" dirty="0" smtClean="0"/>
              <a:t>. </a:t>
            </a:r>
          </a:p>
          <a:p>
            <a:pPr lvl="0"/>
            <a:r>
              <a:rPr lang="en-US" dirty="0" err="1" smtClean="0"/>
              <a:t>Anim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taon</a:t>
            </a:r>
            <a:r>
              <a:rPr lang="en-US" dirty="0" smtClean="0"/>
              <a:t> </a:t>
            </a:r>
            <a:r>
              <a:rPr lang="en-US" dirty="0" err="1" smtClean="0"/>
              <a:t>termino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panunungkulan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isang</a:t>
            </a:r>
            <a:r>
              <a:rPr lang="en-US" dirty="0" smtClean="0"/>
              <a:t> </a:t>
            </a:r>
            <a:r>
              <a:rPr lang="en-US" dirty="0" err="1" smtClean="0"/>
              <a:t>senador</a:t>
            </a:r>
            <a:r>
              <a:rPr lang="en-US" dirty="0" smtClean="0"/>
              <a:t> at </a:t>
            </a:r>
            <a:r>
              <a:rPr lang="en-US" dirty="0" err="1" smtClean="0"/>
              <a:t>maaaring</a:t>
            </a:r>
            <a:r>
              <a:rPr lang="en-US" dirty="0" smtClean="0"/>
              <a:t> </a:t>
            </a:r>
            <a:r>
              <a:rPr lang="en-US" dirty="0" err="1" smtClean="0"/>
              <a:t>manungkulan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loob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dalawang</a:t>
            </a:r>
            <a:r>
              <a:rPr lang="en-US" dirty="0" smtClean="0"/>
              <a:t> </a:t>
            </a:r>
            <a:r>
              <a:rPr lang="en-US" dirty="0" err="1" smtClean="0"/>
              <a:t>magkasunod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termino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en-US" sz="3600" dirty="0" smtClean="0"/>
              <a:t>May </a:t>
            </a:r>
            <a:r>
              <a:rPr lang="en-US" sz="3600" dirty="0" err="1" smtClean="0"/>
              <a:t>mga</a:t>
            </a:r>
            <a:r>
              <a:rPr lang="en-US" sz="3600" dirty="0" smtClean="0"/>
              <a:t> </a:t>
            </a:r>
            <a:r>
              <a:rPr lang="en-US" sz="3600" dirty="0" err="1" smtClean="0"/>
              <a:t>kwalipikasyong</a:t>
            </a:r>
            <a:r>
              <a:rPr lang="en-US" sz="3600" dirty="0" smtClean="0"/>
              <a:t> </a:t>
            </a:r>
            <a:r>
              <a:rPr lang="en-US" sz="3600" dirty="0" err="1" smtClean="0"/>
              <a:t>kailangan</a:t>
            </a:r>
            <a:r>
              <a:rPr lang="en-US" sz="3600" dirty="0" smtClean="0"/>
              <a:t> </a:t>
            </a:r>
            <a:r>
              <a:rPr lang="en-US" sz="3600" dirty="0" err="1" smtClean="0"/>
              <a:t>taglayin</a:t>
            </a:r>
            <a:r>
              <a:rPr lang="en-US" sz="3600" dirty="0" smtClean="0"/>
              <a:t> </a:t>
            </a:r>
            <a:r>
              <a:rPr lang="en-US" sz="3600" dirty="0" err="1" smtClean="0"/>
              <a:t>ng</a:t>
            </a:r>
            <a:r>
              <a:rPr lang="en-US" sz="3600" dirty="0" smtClean="0"/>
              <a:t> </a:t>
            </a:r>
            <a:r>
              <a:rPr lang="en-US" sz="3600" dirty="0" err="1" smtClean="0"/>
              <a:t>sinumang</a:t>
            </a:r>
            <a:r>
              <a:rPr lang="en-US" sz="3600" dirty="0" smtClean="0"/>
              <a:t> </a:t>
            </a:r>
            <a:r>
              <a:rPr lang="en-US" sz="3600" dirty="0" err="1" smtClean="0"/>
              <a:t>ninanais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tumakbo</a:t>
            </a:r>
            <a:r>
              <a:rPr lang="en-US" sz="3600" dirty="0" smtClean="0"/>
              <a:t> </a:t>
            </a:r>
            <a:r>
              <a:rPr lang="en-US" sz="3600" dirty="0" err="1" smtClean="0"/>
              <a:t>bilang</a:t>
            </a:r>
            <a:r>
              <a:rPr lang="en-US" sz="3600" dirty="0" smtClean="0"/>
              <a:t> </a:t>
            </a:r>
            <a:r>
              <a:rPr lang="en-US" sz="3600" dirty="0" err="1" smtClean="0"/>
              <a:t>senador</a:t>
            </a:r>
            <a:r>
              <a:rPr lang="en-US" sz="3600" dirty="0" smtClean="0"/>
              <a:t> </a:t>
            </a:r>
            <a:r>
              <a:rPr lang="en-US" sz="3600" dirty="0" err="1" smtClean="0"/>
              <a:t>ng</a:t>
            </a:r>
            <a:r>
              <a:rPr lang="en-US" sz="3600" dirty="0" smtClean="0"/>
              <a:t> </a:t>
            </a:r>
            <a:r>
              <a:rPr lang="en-US" sz="3600" dirty="0" err="1" smtClean="0"/>
              <a:t>bansa</a:t>
            </a:r>
            <a:r>
              <a:rPr lang="en-US" sz="3600" dirty="0" smtClean="0"/>
              <a:t>: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68880"/>
            <a:ext cx="8229600" cy="4389120"/>
          </a:xfrm>
        </p:spPr>
        <p:txBody>
          <a:bodyPr>
            <a:normAutofit/>
          </a:bodyPr>
          <a:lstStyle/>
          <a:p>
            <a:pPr lvl="0"/>
            <a:r>
              <a:rPr lang="en-US" dirty="0" err="1" smtClean="0"/>
              <a:t>Katutubong</a:t>
            </a:r>
            <a:r>
              <a:rPr lang="en-US" dirty="0" smtClean="0"/>
              <a:t> </a:t>
            </a:r>
            <a:r>
              <a:rPr lang="en-US" dirty="0" err="1" smtClean="0"/>
              <a:t>ipinanganak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mamamayan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Pilipinas</a:t>
            </a:r>
            <a:endParaRPr lang="en-US" dirty="0" smtClean="0"/>
          </a:p>
          <a:p>
            <a:pPr lvl="0"/>
            <a:r>
              <a:rPr lang="en-US" dirty="0" err="1" smtClean="0"/>
              <a:t>Tatlumpu’t</a:t>
            </a:r>
            <a:r>
              <a:rPr lang="en-US" dirty="0" smtClean="0"/>
              <a:t> </a:t>
            </a:r>
            <a:r>
              <a:rPr lang="en-US" dirty="0" err="1" smtClean="0"/>
              <a:t>limang</a:t>
            </a:r>
            <a:r>
              <a:rPr lang="en-US" dirty="0" smtClean="0"/>
              <a:t> </a:t>
            </a:r>
            <a:r>
              <a:rPr lang="en-US" dirty="0" err="1" smtClean="0"/>
              <a:t>taong</a:t>
            </a:r>
            <a:r>
              <a:rPr lang="en-US" dirty="0" smtClean="0"/>
              <a:t> </a:t>
            </a:r>
            <a:r>
              <a:rPr lang="en-US" dirty="0" err="1" smtClean="0"/>
              <a:t>gulang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araw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halalan</a:t>
            </a:r>
            <a:endParaRPr lang="en-US" dirty="0" smtClean="0"/>
          </a:p>
          <a:p>
            <a:pPr lvl="0"/>
            <a:r>
              <a:rPr lang="en-US" dirty="0" err="1" smtClean="0"/>
              <a:t>Nakababasa</a:t>
            </a:r>
            <a:r>
              <a:rPr lang="en-US" dirty="0" smtClean="0"/>
              <a:t> at </a:t>
            </a:r>
            <a:r>
              <a:rPr lang="en-US" dirty="0" err="1" smtClean="0"/>
              <a:t>nakasusulat</a:t>
            </a:r>
            <a:endParaRPr lang="en-US" dirty="0" smtClean="0"/>
          </a:p>
          <a:p>
            <a:pPr lvl="0"/>
            <a:r>
              <a:rPr lang="en-US" dirty="0" err="1" smtClean="0"/>
              <a:t>Rehistradong</a:t>
            </a:r>
            <a:r>
              <a:rPr lang="en-US" dirty="0" smtClean="0"/>
              <a:t> </a:t>
            </a:r>
            <a:r>
              <a:rPr lang="en-US" dirty="0" err="1" smtClean="0"/>
              <a:t>botante</a:t>
            </a:r>
            <a:endParaRPr lang="en-US" dirty="0" smtClean="0"/>
          </a:p>
          <a:p>
            <a:pPr lvl="0"/>
            <a:r>
              <a:rPr lang="en-US" dirty="0" err="1" smtClean="0"/>
              <a:t>Naninirahan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Pilipinas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loob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panahong</a:t>
            </a:r>
            <a:r>
              <a:rPr lang="en-US" dirty="0" smtClean="0"/>
              <a:t> </a:t>
            </a:r>
            <a:r>
              <a:rPr lang="en-US" dirty="0" err="1" smtClean="0"/>
              <a:t>hindi</a:t>
            </a:r>
            <a:r>
              <a:rPr lang="en-US" dirty="0" smtClean="0"/>
              <a:t> </a:t>
            </a:r>
            <a:r>
              <a:rPr lang="en-US" dirty="0" err="1" smtClean="0"/>
              <a:t>kukulangin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dalawang</a:t>
            </a:r>
            <a:r>
              <a:rPr lang="en-US" dirty="0" smtClean="0"/>
              <a:t> </a:t>
            </a:r>
            <a:r>
              <a:rPr lang="en-US" dirty="0" err="1" smtClean="0"/>
              <a:t>taon</a:t>
            </a:r>
            <a:r>
              <a:rPr lang="en-US" dirty="0" smtClean="0"/>
              <a:t> </a:t>
            </a:r>
            <a:r>
              <a:rPr lang="en-US" dirty="0" err="1" smtClean="0"/>
              <a:t>bago</a:t>
            </a:r>
            <a:r>
              <a:rPr lang="en-US" dirty="0" smtClean="0"/>
              <a:t> </a:t>
            </a:r>
            <a:r>
              <a:rPr lang="en-US" dirty="0" err="1" smtClean="0"/>
              <a:t>sumapit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araw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halalan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Kapulungan</a:t>
            </a:r>
            <a:r>
              <a:rPr lang="en-US" b="1" dirty="0" smtClean="0"/>
              <a:t> </a:t>
            </a:r>
            <a:r>
              <a:rPr lang="en-US" b="1" dirty="0" err="1" smtClean="0"/>
              <a:t>ng</a:t>
            </a:r>
            <a:r>
              <a:rPr lang="en-US" b="1" dirty="0" smtClean="0"/>
              <a:t> </a:t>
            </a:r>
            <a:r>
              <a:rPr lang="en-US" b="1" dirty="0" err="1" smtClean="0"/>
              <a:t>mga</a:t>
            </a:r>
            <a:r>
              <a:rPr lang="en-US" b="1" dirty="0" smtClean="0"/>
              <a:t> </a:t>
            </a:r>
            <a:r>
              <a:rPr lang="en-US" b="1" dirty="0" err="1" smtClean="0"/>
              <a:t>Kinatawan</a:t>
            </a:r>
            <a:r>
              <a:rPr lang="en-US" b="1" dirty="0" smtClean="0"/>
              <a:t> (House of Representatives)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 lvl="0"/>
            <a:r>
              <a:rPr lang="en-US" dirty="0" err="1" smtClean="0"/>
              <a:t>Binubuo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inihalal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kinatawan</a:t>
            </a:r>
            <a:r>
              <a:rPr lang="en-US" dirty="0" smtClean="0"/>
              <a:t> </a:t>
            </a:r>
            <a:r>
              <a:rPr lang="en-US" dirty="0" err="1" smtClean="0"/>
              <a:t>mula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iba’t</a:t>
            </a:r>
            <a:r>
              <a:rPr lang="en-US" dirty="0" smtClean="0"/>
              <a:t> </a:t>
            </a:r>
            <a:r>
              <a:rPr lang="en-US" dirty="0" err="1" smtClean="0"/>
              <a:t>ibang</a:t>
            </a:r>
            <a:r>
              <a:rPr lang="en-US" dirty="0" smtClean="0"/>
              <a:t> </a:t>
            </a:r>
            <a:r>
              <a:rPr lang="en-US" dirty="0" err="1" smtClean="0"/>
              <a:t>distrito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kagawad</a:t>
            </a:r>
            <a:r>
              <a:rPr lang="en-US" dirty="0" smtClean="0"/>
              <a:t> </a:t>
            </a:r>
            <a:r>
              <a:rPr lang="en-US" dirty="0" err="1" smtClean="0"/>
              <a:t>mula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iba’t</a:t>
            </a:r>
            <a:r>
              <a:rPr lang="en-US" dirty="0" smtClean="0"/>
              <a:t> </a:t>
            </a:r>
            <a:r>
              <a:rPr lang="en-US" dirty="0" err="1" smtClean="0"/>
              <a:t>ibang</a:t>
            </a:r>
            <a:r>
              <a:rPr lang="en-US" dirty="0" smtClean="0"/>
              <a:t> </a:t>
            </a:r>
            <a:r>
              <a:rPr lang="en-US" dirty="0" err="1" smtClean="0"/>
              <a:t>distrito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lalawigan</a:t>
            </a:r>
            <a:r>
              <a:rPr lang="en-US" dirty="0" smtClean="0"/>
              <a:t> at </a:t>
            </a:r>
            <a:r>
              <a:rPr lang="en-US" dirty="0" err="1" smtClean="0"/>
              <a:t>lungsod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lungsod</a:t>
            </a:r>
            <a:r>
              <a:rPr lang="en-US" dirty="0" smtClean="0"/>
              <a:t> o </a:t>
            </a:r>
            <a:r>
              <a:rPr lang="en-US" dirty="0" err="1" smtClean="0"/>
              <a:t>probinsya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may 250,000 </a:t>
            </a:r>
            <a:r>
              <a:rPr lang="en-US" dirty="0" err="1" smtClean="0"/>
              <a:t>populasyon</a:t>
            </a:r>
            <a:r>
              <a:rPr lang="en-US" dirty="0" smtClean="0"/>
              <a:t> ay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magkaroon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isang</a:t>
            </a:r>
            <a:r>
              <a:rPr lang="en-US" dirty="0" smtClean="0"/>
              <a:t> </a:t>
            </a:r>
            <a:r>
              <a:rPr lang="en-US" dirty="0" err="1" smtClean="0"/>
              <a:t>kinatawan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kabuuang</a:t>
            </a:r>
            <a:r>
              <a:rPr lang="en-US" dirty="0" smtClean="0"/>
              <a:t> </a:t>
            </a:r>
            <a:r>
              <a:rPr lang="en-US" dirty="0" err="1" smtClean="0"/>
              <a:t>pinakamataas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bilang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kinatawan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kapulungan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kinatawan</a:t>
            </a:r>
            <a:r>
              <a:rPr lang="en-US" dirty="0" smtClean="0"/>
              <a:t> ay 250 </a:t>
            </a:r>
            <a:r>
              <a:rPr lang="en-US" dirty="0" err="1" smtClean="0"/>
              <a:t>maliban</a:t>
            </a:r>
            <a:r>
              <a:rPr lang="en-US" dirty="0" smtClean="0"/>
              <a:t> kung </a:t>
            </a:r>
            <a:r>
              <a:rPr lang="en-US" dirty="0" err="1" smtClean="0"/>
              <a:t>magtakda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pagbabago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kinatawan</a:t>
            </a:r>
            <a:r>
              <a:rPr lang="en-US" dirty="0" smtClean="0"/>
              <a:t> ay </a:t>
            </a:r>
            <a:r>
              <a:rPr lang="en-US" dirty="0" err="1" smtClean="0"/>
              <a:t>maaaring</a:t>
            </a:r>
            <a:r>
              <a:rPr lang="en-US" dirty="0" smtClean="0"/>
              <a:t> </a:t>
            </a:r>
            <a:r>
              <a:rPr lang="en-US" dirty="0" err="1" smtClean="0"/>
              <a:t>halal</a:t>
            </a:r>
            <a:r>
              <a:rPr lang="en-US" dirty="0" smtClean="0"/>
              <a:t> </a:t>
            </a:r>
            <a:r>
              <a:rPr lang="en-US" dirty="0" err="1" smtClean="0"/>
              <a:t>mula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kanilang</a:t>
            </a:r>
            <a:r>
              <a:rPr lang="en-US" dirty="0" smtClean="0"/>
              <a:t> </a:t>
            </a:r>
            <a:r>
              <a:rPr lang="en-US" dirty="0" err="1" smtClean="0"/>
              <a:t>distrito</a:t>
            </a:r>
            <a:r>
              <a:rPr lang="en-US" dirty="0" smtClean="0"/>
              <a:t> o </a:t>
            </a:r>
            <a:r>
              <a:rPr lang="en-US" dirty="0" err="1" smtClean="0"/>
              <a:t>kaya’y</a:t>
            </a:r>
            <a:r>
              <a:rPr lang="en-US" dirty="0" smtClean="0"/>
              <a:t> </a:t>
            </a:r>
            <a:r>
              <a:rPr lang="en-US" dirty="0" err="1" smtClean="0"/>
              <a:t>halal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pamamagitan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sistemang</a:t>
            </a:r>
            <a:r>
              <a:rPr lang="en-US" dirty="0" smtClean="0"/>
              <a:t> party-list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752600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en-US" sz="3600" dirty="0" smtClean="0"/>
              <a:t>May </a:t>
            </a:r>
            <a:r>
              <a:rPr lang="en-US" sz="3600" dirty="0" err="1" smtClean="0"/>
              <a:t>mga</a:t>
            </a:r>
            <a:r>
              <a:rPr lang="en-US" sz="3600" dirty="0" smtClean="0"/>
              <a:t> </a:t>
            </a:r>
            <a:r>
              <a:rPr lang="en-US" sz="3600" dirty="0" err="1" smtClean="0"/>
              <a:t>kwalipikasyong</a:t>
            </a:r>
            <a:r>
              <a:rPr lang="en-US" sz="3600" dirty="0" smtClean="0"/>
              <a:t> </a:t>
            </a:r>
            <a:r>
              <a:rPr lang="en-US" sz="3600" dirty="0" err="1" smtClean="0"/>
              <a:t>kailangan</a:t>
            </a:r>
            <a:r>
              <a:rPr lang="en-US" sz="3600" dirty="0" smtClean="0"/>
              <a:t> </a:t>
            </a:r>
            <a:r>
              <a:rPr lang="en-US" sz="3600" dirty="0" err="1" smtClean="0"/>
              <a:t>taglayin</a:t>
            </a:r>
            <a:r>
              <a:rPr lang="en-US" sz="3600" dirty="0" smtClean="0"/>
              <a:t> </a:t>
            </a:r>
            <a:r>
              <a:rPr lang="en-US" sz="3600" dirty="0" err="1" smtClean="0"/>
              <a:t>ng</a:t>
            </a:r>
            <a:r>
              <a:rPr lang="en-US" sz="3600" dirty="0" smtClean="0"/>
              <a:t> </a:t>
            </a:r>
            <a:r>
              <a:rPr lang="en-US" sz="3600" dirty="0" err="1" smtClean="0"/>
              <a:t>sinumang</a:t>
            </a:r>
            <a:r>
              <a:rPr lang="en-US" sz="3600" dirty="0" smtClean="0"/>
              <a:t> </a:t>
            </a:r>
            <a:r>
              <a:rPr lang="en-US" sz="3600" dirty="0" err="1" smtClean="0"/>
              <a:t>ninanais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tumakbo</a:t>
            </a:r>
            <a:r>
              <a:rPr lang="en-US" sz="3600" dirty="0" smtClean="0"/>
              <a:t> </a:t>
            </a:r>
            <a:r>
              <a:rPr lang="en-US" sz="3600" dirty="0" err="1" smtClean="0"/>
              <a:t>bilang</a:t>
            </a:r>
            <a:r>
              <a:rPr lang="en-US" sz="3600" dirty="0" smtClean="0"/>
              <a:t> </a:t>
            </a:r>
            <a:r>
              <a:rPr lang="en-US" sz="3600" dirty="0" err="1" smtClean="0"/>
              <a:t>kinatawan</a:t>
            </a:r>
            <a:r>
              <a:rPr lang="en-US" sz="3600" dirty="0" smtClean="0"/>
              <a:t> </a:t>
            </a:r>
            <a:r>
              <a:rPr lang="en-US" sz="3600" dirty="0" err="1" smtClean="0"/>
              <a:t>ng</a:t>
            </a:r>
            <a:r>
              <a:rPr lang="en-US" sz="3600" dirty="0" smtClean="0"/>
              <a:t> </a:t>
            </a:r>
            <a:r>
              <a:rPr lang="en-US" sz="3600" dirty="0" err="1" smtClean="0"/>
              <a:t>mababang</a:t>
            </a:r>
            <a:r>
              <a:rPr lang="en-US" sz="3600" dirty="0" smtClean="0"/>
              <a:t> </a:t>
            </a:r>
            <a:r>
              <a:rPr lang="en-US" sz="3600" dirty="0" err="1" smtClean="0"/>
              <a:t>kapulungan</a:t>
            </a:r>
            <a:r>
              <a:rPr lang="en-US" sz="3600" dirty="0" smtClean="0"/>
              <a:t>: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68880"/>
            <a:ext cx="8229600" cy="4389120"/>
          </a:xfrm>
        </p:spPr>
        <p:txBody>
          <a:bodyPr>
            <a:normAutofit/>
          </a:bodyPr>
          <a:lstStyle/>
          <a:p>
            <a:pPr lvl="0"/>
            <a:r>
              <a:rPr lang="en-US" dirty="0" err="1" smtClean="0"/>
              <a:t>Katutubong</a:t>
            </a:r>
            <a:r>
              <a:rPr lang="en-US" dirty="0" smtClean="0"/>
              <a:t> </a:t>
            </a:r>
            <a:r>
              <a:rPr lang="en-US" dirty="0" err="1" smtClean="0"/>
              <a:t>ipinanganak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mamamayan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Pilipinas</a:t>
            </a:r>
            <a:endParaRPr lang="en-US" dirty="0" smtClean="0"/>
          </a:p>
          <a:p>
            <a:pPr lvl="0"/>
            <a:r>
              <a:rPr lang="en-US" dirty="0" err="1" smtClean="0"/>
              <a:t>Dalawampu’t</a:t>
            </a:r>
            <a:r>
              <a:rPr lang="en-US" dirty="0" smtClean="0"/>
              <a:t> </a:t>
            </a:r>
            <a:r>
              <a:rPr lang="en-US" dirty="0" err="1" smtClean="0"/>
              <a:t>limang</a:t>
            </a:r>
            <a:r>
              <a:rPr lang="en-US" dirty="0" smtClean="0"/>
              <a:t> </a:t>
            </a:r>
            <a:r>
              <a:rPr lang="en-US" dirty="0" err="1" smtClean="0"/>
              <a:t>taong</a:t>
            </a:r>
            <a:r>
              <a:rPr lang="en-US" dirty="0" smtClean="0"/>
              <a:t> </a:t>
            </a:r>
            <a:r>
              <a:rPr lang="en-US" dirty="0" err="1" smtClean="0"/>
              <a:t>gulang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araw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halalan</a:t>
            </a:r>
            <a:endParaRPr lang="en-US" dirty="0" smtClean="0"/>
          </a:p>
          <a:p>
            <a:pPr lvl="0"/>
            <a:r>
              <a:rPr lang="en-US" dirty="0" err="1" smtClean="0"/>
              <a:t>Nakababasa</a:t>
            </a:r>
            <a:r>
              <a:rPr lang="en-US" dirty="0" smtClean="0"/>
              <a:t> at </a:t>
            </a:r>
            <a:r>
              <a:rPr lang="en-US" dirty="0" err="1" smtClean="0"/>
              <a:t>nakasusulat</a:t>
            </a:r>
            <a:endParaRPr lang="en-US" dirty="0" smtClean="0"/>
          </a:p>
          <a:p>
            <a:pPr lvl="0"/>
            <a:r>
              <a:rPr lang="en-US" dirty="0" err="1" smtClean="0"/>
              <a:t>Maliban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kinatawan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party-list, </a:t>
            </a:r>
            <a:r>
              <a:rPr lang="en-US" dirty="0" err="1" smtClean="0"/>
              <a:t>siya</a:t>
            </a:r>
            <a:r>
              <a:rPr lang="en-US" dirty="0" smtClean="0"/>
              <a:t> ay </a:t>
            </a:r>
            <a:r>
              <a:rPr lang="en-US" dirty="0" err="1" smtClean="0"/>
              <a:t>nararapat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rehistradong</a:t>
            </a:r>
            <a:r>
              <a:rPr lang="en-US" dirty="0" smtClean="0"/>
              <a:t> </a:t>
            </a:r>
            <a:r>
              <a:rPr lang="en-US" dirty="0" err="1" smtClean="0"/>
              <a:t>botante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distritong</a:t>
            </a:r>
            <a:r>
              <a:rPr lang="en-US" dirty="0" smtClean="0"/>
              <a:t> </a:t>
            </a:r>
            <a:r>
              <a:rPr lang="en-US" dirty="0" err="1" smtClean="0"/>
              <a:t>paghahalalan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kanya</a:t>
            </a:r>
            <a:endParaRPr lang="en-US" dirty="0" smtClean="0"/>
          </a:p>
          <a:p>
            <a:pPr lvl="0"/>
            <a:r>
              <a:rPr lang="en-US" dirty="0" err="1" smtClean="0"/>
              <a:t>Naninirahan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distrito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loob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panahong</a:t>
            </a:r>
            <a:r>
              <a:rPr lang="en-US" dirty="0" smtClean="0"/>
              <a:t> </a:t>
            </a:r>
            <a:r>
              <a:rPr lang="en-US" dirty="0" err="1" smtClean="0"/>
              <a:t>hindi</a:t>
            </a:r>
            <a:r>
              <a:rPr lang="en-US" dirty="0" smtClean="0"/>
              <a:t> </a:t>
            </a:r>
            <a:r>
              <a:rPr lang="en-US" dirty="0" err="1" smtClean="0"/>
              <a:t>kukulangin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isang</a:t>
            </a:r>
            <a:r>
              <a:rPr lang="en-US" dirty="0" smtClean="0"/>
              <a:t> </a:t>
            </a:r>
            <a:r>
              <a:rPr lang="en-US" dirty="0" err="1" smtClean="0"/>
              <a:t>taon</a:t>
            </a:r>
            <a:r>
              <a:rPr lang="en-US" dirty="0" smtClean="0"/>
              <a:t> </a:t>
            </a:r>
            <a:r>
              <a:rPr lang="en-US" dirty="0" err="1" smtClean="0"/>
              <a:t>bago</a:t>
            </a:r>
            <a:r>
              <a:rPr lang="en-US" dirty="0" smtClean="0"/>
              <a:t> </a:t>
            </a:r>
            <a:r>
              <a:rPr lang="en-US" dirty="0" err="1" smtClean="0"/>
              <a:t>sumapit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araw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halalan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Paggawa</a:t>
            </a:r>
            <a:r>
              <a:rPr lang="en-US" b="1" dirty="0" smtClean="0"/>
              <a:t> </a:t>
            </a:r>
            <a:r>
              <a:rPr lang="en-US" b="1" dirty="0" err="1" smtClean="0"/>
              <a:t>ng</a:t>
            </a:r>
            <a:r>
              <a:rPr lang="en-US" b="1" dirty="0" smtClean="0"/>
              <a:t> Batas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Unang</a:t>
            </a:r>
            <a:r>
              <a:rPr lang="en-US" b="1" dirty="0" smtClean="0"/>
              <a:t> </a:t>
            </a:r>
            <a:r>
              <a:rPr lang="en-US" b="1" dirty="0" err="1" smtClean="0"/>
              <a:t>Pagbasa</a:t>
            </a:r>
            <a:r>
              <a:rPr lang="en-US" b="1" dirty="0" smtClean="0"/>
              <a:t> – </a:t>
            </a:r>
            <a:r>
              <a:rPr lang="en-US" dirty="0" err="1" smtClean="0"/>
              <a:t>pagbasa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pamagat</a:t>
            </a:r>
            <a:r>
              <a:rPr lang="en-US" dirty="0" smtClean="0"/>
              <a:t> at </a:t>
            </a:r>
            <a:r>
              <a:rPr lang="en-US" dirty="0" err="1" smtClean="0"/>
              <a:t>titulo</a:t>
            </a:r>
            <a:r>
              <a:rPr lang="en-US" b="1" dirty="0" smtClean="0"/>
              <a:t>  </a:t>
            </a:r>
            <a:endParaRPr lang="en-US" dirty="0" smtClean="0"/>
          </a:p>
          <a:p>
            <a:r>
              <a:rPr lang="en-US" b="1" dirty="0" err="1" smtClean="0"/>
              <a:t>Pagsangguni</a:t>
            </a:r>
            <a:r>
              <a:rPr lang="en-US" b="1" dirty="0" smtClean="0"/>
              <a:t> </a:t>
            </a:r>
            <a:r>
              <a:rPr lang="en-US" b="1" dirty="0" err="1" smtClean="0"/>
              <a:t>sa</a:t>
            </a:r>
            <a:r>
              <a:rPr lang="en-US" b="1" dirty="0" smtClean="0"/>
              <a:t> </a:t>
            </a:r>
            <a:r>
              <a:rPr lang="en-US" b="1" dirty="0" err="1" smtClean="0"/>
              <a:t>nararapat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komite</a:t>
            </a:r>
            <a:r>
              <a:rPr lang="en-US" b="1" dirty="0" smtClean="0"/>
              <a:t>            </a:t>
            </a:r>
            <a:endParaRPr lang="en-US" dirty="0" smtClean="0"/>
          </a:p>
          <a:p>
            <a:r>
              <a:rPr lang="en-US" b="1" dirty="0" err="1" smtClean="0"/>
              <a:t>Pangalawang</a:t>
            </a:r>
            <a:r>
              <a:rPr lang="en-US" b="1" dirty="0" smtClean="0"/>
              <a:t> </a:t>
            </a:r>
            <a:r>
              <a:rPr lang="en-US" b="1" dirty="0" err="1" smtClean="0"/>
              <a:t>pagbasa</a:t>
            </a:r>
            <a:r>
              <a:rPr lang="en-US" b="1" dirty="0" smtClean="0"/>
              <a:t>- </a:t>
            </a:r>
            <a:r>
              <a:rPr lang="en-US" dirty="0" err="1" smtClean="0"/>
              <a:t>pagbasa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kabuuang</a:t>
            </a:r>
            <a:r>
              <a:rPr lang="en-US" dirty="0" smtClean="0"/>
              <a:t> </a:t>
            </a:r>
            <a:r>
              <a:rPr lang="en-US" dirty="0" err="1" smtClean="0"/>
              <a:t>panukalang-batas</a:t>
            </a:r>
            <a:r>
              <a:rPr lang="en-US" dirty="0" smtClean="0"/>
              <a:t> at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pagbabagong</a:t>
            </a:r>
            <a:r>
              <a:rPr lang="en-US" dirty="0" smtClean="0"/>
              <a:t> </a:t>
            </a:r>
            <a:r>
              <a:rPr lang="en-US" dirty="0" err="1" smtClean="0"/>
              <a:t>ginawa</a:t>
            </a:r>
            <a:r>
              <a:rPr lang="en-US" dirty="0" smtClean="0"/>
              <a:t>.</a:t>
            </a:r>
            <a:r>
              <a:rPr lang="en-US" b="1" dirty="0" smtClean="0"/>
              <a:t>     </a:t>
            </a:r>
            <a:endParaRPr lang="en-US" dirty="0" smtClean="0"/>
          </a:p>
          <a:p>
            <a:r>
              <a:rPr lang="en-US" b="1" dirty="0" err="1" smtClean="0"/>
              <a:t>Paglilimbag</a:t>
            </a:r>
            <a:r>
              <a:rPr lang="en-US" b="1" dirty="0" smtClean="0"/>
              <a:t> at </a:t>
            </a:r>
            <a:r>
              <a:rPr lang="en-US" b="1" dirty="0" err="1" smtClean="0"/>
              <a:t>Pamamahagi</a:t>
            </a:r>
            <a:r>
              <a:rPr lang="en-US" b="1" dirty="0" smtClean="0"/>
              <a:t> </a:t>
            </a:r>
            <a:r>
              <a:rPr lang="en-US" b="1" dirty="0" err="1" smtClean="0"/>
              <a:t>sa</a:t>
            </a:r>
            <a:r>
              <a:rPr lang="en-US" b="1" dirty="0" smtClean="0"/>
              <a:t> </a:t>
            </a:r>
            <a:r>
              <a:rPr lang="en-US" b="1" dirty="0" err="1" smtClean="0"/>
              <a:t>miyembro</a:t>
            </a:r>
            <a:r>
              <a:rPr lang="en-US" b="1" dirty="0" smtClean="0"/>
              <a:t>        </a:t>
            </a:r>
            <a:endParaRPr lang="en-US" dirty="0" smtClean="0"/>
          </a:p>
          <a:p>
            <a:r>
              <a:rPr lang="en-US" b="1" dirty="0" err="1" smtClean="0"/>
              <a:t>Pangatlong</a:t>
            </a:r>
            <a:r>
              <a:rPr lang="en-US" b="1" dirty="0" smtClean="0"/>
              <a:t> </a:t>
            </a:r>
            <a:r>
              <a:rPr lang="en-US" b="1" dirty="0" err="1" smtClean="0"/>
              <a:t>Pagbasa</a:t>
            </a:r>
            <a:r>
              <a:rPr lang="en-US" b="1" dirty="0" smtClean="0"/>
              <a:t> – </a:t>
            </a:r>
            <a:r>
              <a:rPr lang="en-US" dirty="0" err="1" smtClean="0"/>
              <a:t>wala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babaguhin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panukalang-batas</a:t>
            </a:r>
            <a:r>
              <a:rPr lang="en-US" dirty="0" smtClean="0"/>
              <a:t> at </a:t>
            </a:r>
            <a:r>
              <a:rPr lang="en-US" dirty="0" err="1" smtClean="0"/>
              <a:t>itatala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boto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miyemro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i="1" dirty="0" smtClean="0"/>
              <a:t>Journal.</a:t>
            </a:r>
            <a:r>
              <a:rPr lang="en-US" b="1" i="1" dirty="0" smtClean="0"/>
              <a:t> </a:t>
            </a:r>
            <a:r>
              <a:rPr lang="en-US" b="1" dirty="0" smtClean="0"/>
              <a:t>                                </a:t>
            </a:r>
            <a:endParaRPr lang="en-US" dirty="0" smtClean="0"/>
          </a:p>
          <a:p>
            <a:r>
              <a:rPr lang="en-US" b="1" dirty="0" err="1" smtClean="0"/>
              <a:t>Pagsangguni</a:t>
            </a:r>
            <a:r>
              <a:rPr lang="en-US" b="1" dirty="0" smtClean="0"/>
              <a:t> </a:t>
            </a:r>
            <a:r>
              <a:rPr lang="en-US" b="1" dirty="0" err="1" smtClean="0"/>
              <a:t>sa</a:t>
            </a:r>
            <a:r>
              <a:rPr lang="en-US" b="1" dirty="0" smtClean="0"/>
              <a:t> </a:t>
            </a:r>
            <a:r>
              <a:rPr lang="en-US" b="1" dirty="0" err="1" smtClean="0"/>
              <a:t>Ibang</a:t>
            </a:r>
            <a:r>
              <a:rPr lang="en-US" b="1" dirty="0" smtClean="0"/>
              <a:t> </a:t>
            </a:r>
            <a:r>
              <a:rPr lang="en-US" b="1" dirty="0" err="1" smtClean="0"/>
              <a:t>Kamara</a:t>
            </a:r>
            <a:r>
              <a:rPr lang="en-US" b="1" dirty="0" smtClean="0"/>
              <a:t> o </a:t>
            </a:r>
            <a:r>
              <a:rPr lang="en-US" b="1" dirty="0" err="1" smtClean="0"/>
              <a:t>Kapulungan</a:t>
            </a:r>
            <a:r>
              <a:rPr lang="en-US" b="1" dirty="0" smtClean="0"/>
              <a:t>             </a:t>
            </a:r>
            <a:endParaRPr lang="en-US" dirty="0" smtClean="0"/>
          </a:p>
          <a:p>
            <a:r>
              <a:rPr lang="en-US" b="1" dirty="0" err="1" smtClean="0"/>
              <a:t>Pagsumite</a:t>
            </a:r>
            <a:r>
              <a:rPr lang="en-US" b="1" dirty="0" smtClean="0"/>
              <a:t> </a:t>
            </a:r>
            <a:r>
              <a:rPr lang="en-US" b="1" dirty="0" err="1" smtClean="0"/>
              <a:t>sa</a:t>
            </a:r>
            <a:r>
              <a:rPr lang="en-US" b="1" dirty="0" smtClean="0"/>
              <a:t> </a:t>
            </a:r>
            <a:r>
              <a:rPr lang="en-US" b="1" dirty="0" err="1" smtClean="0"/>
              <a:t>Pangulo</a:t>
            </a:r>
            <a:r>
              <a:rPr lang="en-US" b="1" dirty="0" smtClean="0"/>
              <a:t> </a:t>
            </a:r>
            <a:r>
              <a:rPr lang="en-US" b="1" dirty="0" err="1" smtClean="0"/>
              <a:t>upang</a:t>
            </a:r>
            <a:r>
              <a:rPr lang="en-US" b="1" dirty="0" smtClean="0"/>
              <a:t> </a:t>
            </a:r>
            <a:r>
              <a:rPr lang="en-US" b="1" dirty="0" err="1" smtClean="0"/>
              <a:t>pagtibayin</a:t>
            </a:r>
            <a:r>
              <a:rPr lang="en-US" b="1" dirty="0" smtClean="0"/>
              <a:t> </a:t>
            </a:r>
            <a:r>
              <a:rPr lang="en-US" b="1" dirty="0" err="1" smtClean="0"/>
              <a:t>ito</a:t>
            </a:r>
            <a:r>
              <a:rPr lang="en-US" b="1" dirty="0" smtClean="0"/>
              <a:t>. </a:t>
            </a:r>
            <a:r>
              <a:rPr lang="en-US" dirty="0" err="1" smtClean="0"/>
              <a:t>Kapag</a:t>
            </a:r>
            <a:r>
              <a:rPr lang="en-US" dirty="0" smtClean="0"/>
              <a:t> </a:t>
            </a:r>
            <a:r>
              <a:rPr lang="en-US" dirty="0" err="1" smtClean="0"/>
              <a:t>hindi</a:t>
            </a:r>
            <a:r>
              <a:rPr lang="en-US" dirty="0" smtClean="0"/>
              <a:t> </a:t>
            </a:r>
            <a:r>
              <a:rPr lang="en-US" dirty="0" err="1" smtClean="0"/>
              <a:t>sumang-ayon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loob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30 </a:t>
            </a:r>
            <a:r>
              <a:rPr lang="en-US" dirty="0" err="1" smtClean="0"/>
              <a:t>araw</a:t>
            </a:r>
            <a:r>
              <a:rPr lang="en-US" dirty="0" smtClean="0"/>
              <a:t> ay </a:t>
            </a:r>
            <a:r>
              <a:rPr lang="en-US" dirty="0" err="1" smtClean="0"/>
              <a:t>hindi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magiging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, </a:t>
            </a:r>
            <a:r>
              <a:rPr lang="en-US" dirty="0" err="1" smtClean="0"/>
              <a:t>ngunit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¾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boto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lahat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miyembro</a:t>
            </a:r>
            <a:r>
              <a:rPr lang="en-US" dirty="0" smtClean="0"/>
              <a:t> ay </a:t>
            </a:r>
            <a:r>
              <a:rPr lang="en-US" dirty="0" err="1" smtClean="0"/>
              <a:t>magpapawalang</a:t>
            </a:r>
            <a:r>
              <a:rPr lang="en-US" dirty="0" smtClean="0"/>
              <a:t> </a:t>
            </a:r>
            <a:r>
              <a:rPr lang="en-US" dirty="0" err="1" smtClean="0"/>
              <a:t>halaga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pagtutol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pangulo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194</TotalTime>
  <Words>919</Words>
  <Application>Microsoft Office PowerPoint</Application>
  <PresentationFormat>On-screen Show (4:3)</PresentationFormat>
  <Paragraphs>108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Flow</vt:lpstr>
      <vt:lpstr>Pamahalaan ng Pilipinas</vt:lpstr>
      <vt:lpstr>Slide 2</vt:lpstr>
      <vt:lpstr>Slide 3</vt:lpstr>
      <vt:lpstr>Sangay Tagapagbatas</vt:lpstr>
      <vt:lpstr>Ang Senado (Senate)</vt:lpstr>
      <vt:lpstr>May mga kwalipikasyong kailangan taglayin ng sinumang ninanais na tumakbo bilang senador ng bansa: </vt:lpstr>
      <vt:lpstr>Kapulungan ng mga Kinatawan (House of Representatives) </vt:lpstr>
      <vt:lpstr>May mga kwalipikasyong kailangan taglayin ng sinumang ninanais na tumakbo bilang kinatawan ng mababang kapulungan: </vt:lpstr>
      <vt:lpstr>Paggawa ng Batas </vt:lpstr>
      <vt:lpstr>Slide 10</vt:lpstr>
      <vt:lpstr>Slide 11</vt:lpstr>
      <vt:lpstr>Slide 12</vt:lpstr>
      <vt:lpstr>Sangay Tagapagpatupad</vt:lpstr>
      <vt:lpstr>Ang kwalipikasyon ng maaaring maging pangulo ay ang sumusunod: </vt:lpstr>
      <vt:lpstr>Mga Kapangyarihan ng Pangulo: </vt:lpstr>
      <vt:lpstr>Ang Gabinete ng Pangulo </vt:lpstr>
      <vt:lpstr>Slide 17</vt:lpstr>
      <vt:lpstr>Slide 18</vt:lpstr>
      <vt:lpstr>Slide 19</vt:lpstr>
      <vt:lpstr>Slide 20</vt:lpstr>
      <vt:lpstr>Sangay Tagapaghukom</vt:lpstr>
      <vt:lpstr>Supreme Court o Kataas-taasang Hukuman</vt:lpstr>
      <vt:lpstr> Kapangyarihan ng Kataas-taasang Hukuman </vt:lpstr>
      <vt:lpstr> Kapangyarihan ng Kataas-taasang Hukuman </vt:lpstr>
      <vt:lpstr>Iba’t –ibang Hukuman sa Pilipinas </vt:lpstr>
      <vt:lpstr>Slide 26</vt:lpstr>
      <vt:lpstr>Slide 27</vt:lpstr>
      <vt:lpstr>Slide 28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Pamahalaan ng Pilipinas</dc:title>
  <dc:creator/>
  <cp:lastModifiedBy>LEAP001</cp:lastModifiedBy>
  <cp:revision>20</cp:revision>
  <dcterms:created xsi:type="dcterms:W3CDTF">2006-08-16T00:00:00Z</dcterms:created>
  <dcterms:modified xsi:type="dcterms:W3CDTF">2012-03-01T04:52:22Z</dcterms:modified>
</cp:coreProperties>
</file>