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313" r:id="rId2"/>
    <p:sldId id="299" r:id="rId3"/>
    <p:sldId id="314" r:id="rId4"/>
    <p:sldId id="300" r:id="rId5"/>
    <p:sldId id="301" r:id="rId6"/>
    <p:sldId id="302" r:id="rId7"/>
    <p:sldId id="303" r:id="rId8"/>
    <p:sldId id="304" r:id="rId9"/>
    <p:sldId id="315" r:id="rId10"/>
    <p:sldId id="305" r:id="rId11"/>
    <p:sldId id="306" r:id="rId12"/>
    <p:sldId id="316" r:id="rId13"/>
    <p:sldId id="317" r:id="rId14"/>
    <p:sldId id="318" r:id="rId15"/>
    <p:sldId id="31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8C8ABCA-D8BE-4D51-961A-5EC735AED3BC}" type="datetimeFigureOut">
              <a:rPr lang="en-US" smtClean="0"/>
              <a:pPr/>
              <a:t>12/7/2011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536329D-9A11-4460-A5D1-4B423BFD30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981200"/>
            <a:ext cx="7498080" cy="42672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5400" b="1" dirty="0" err="1"/>
              <a:t>Pagbabago</a:t>
            </a:r>
            <a:r>
              <a:rPr lang="en-US" sz="5400" b="1" dirty="0"/>
              <a:t> </a:t>
            </a:r>
            <a:r>
              <a:rPr lang="en-US" sz="5400" b="1" dirty="0" err="1"/>
              <a:t>sa</a:t>
            </a:r>
            <a:r>
              <a:rPr lang="en-US" sz="5400" b="1" dirty="0"/>
              <a:t> </a:t>
            </a:r>
            <a:r>
              <a:rPr lang="en-US" sz="5400" b="1" dirty="0" err="1"/>
              <a:t>Relihiyon</a:t>
            </a:r>
            <a:endParaRPr lang="en-US" sz="5400" b="1" dirty="0"/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42562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Isa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/>
              <a:t>patakaran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Espanya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Pilipinas</a:t>
            </a:r>
            <a:r>
              <a:rPr lang="en-US" dirty="0"/>
              <a:t> ay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pagpapaunlad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edukasyon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nagtayo</a:t>
            </a:r>
            <a:r>
              <a:rPr lang="en-US" dirty="0" smtClean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misyoneryo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 smtClean="0"/>
              <a:t>paaralan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a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/>
              <a:t>kauna-unahan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ito</a:t>
            </a:r>
            <a:r>
              <a:rPr lang="en-US" dirty="0"/>
              <a:t> ay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paaralang</a:t>
            </a:r>
            <a:r>
              <a:rPr lang="en-US" dirty="0"/>
              <a:t> </a:t>
            </a:r>
            <a:r>
              <a:rPr lang="en-US" dirty="0" err="1"/>
              <a:t>parokyal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itinatag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Agustino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Cebu </a:t>
            </a:r>
            <a:r>
              <a:rPr lang="en-US" dirty="0" err="1"/>
              <a:t>noong</a:t>
            </a:r>
            <a:r>
              <a:rPr lang="en-US" dirty="0"/>
              <a:t> 1565.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981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/>
          <a:lstStyle/>
          <a:p>
            <a:r>
              <a:rPr lang="en-US" dirty="0" err="1"/>
              <a:t>h</a:t>
            </a:r>
            <a:r>
              <a:rPr lang="en-US" dirty="0" err="1" smtClean="0"/>
              <a:t>indi</a:t>
            </a:r>
            <a:r>
              <a:rPr lang="en-US" dirty="0" smtClean="0"/>
              <a:t> </a:t>
            </a:r>
            <a:r>
              <a:rPr lang="en-US" dirty="0" err="1" smtClean="0"/>
              <a:t>lamang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kabataan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tinuturuan</a:t>
            </a:r>
            <a:r>
              <a:rPr lang="en-US" dirty="0" smtClean="0"/>
              <a:t>, </a:t>
            </a:r>
            <a:r>
              <a:rPr lang="en-US" dirty="0" err="1" smtClean="0"/>
              <a:t>maging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may </a:t>
            </a:r>
            <a:r>
              <a:rPr lang="en-US" dirty="0" err="1" smtClean="0"/>
              <a:t>edad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t</a:t>
            </a:r>
            <a:r>
              <a:rPr lang="en-US" dirty="0" err="1" smtClean="0"/>
              <a:t>inuruan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mag-</a:t>
            </a:r>
            <a:r>
              <a:rPr lang="en-US" dirty="0" err="1" smtClean="0"/>
              <a:t>aaral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bumasa</a:t>
            </a:r>
            <a:r>
              <a:rPr lang="en-US" dirty="0" smtClean="0"/>
              <a:t>, </a:t>
            </a:r>
            <a:r>
              <a:rPr lang="en-US" dirty="0" err="1" smtClean="0"/>
              <a:t>sumulat</a:t>
            </a:r>
            <a:r>
              <a:rPr lang="en-US" dirty="0" smtClean="0"/>
              <a:t>, </a:t>
            </a:r>
            <a:r>
              <a:rPr lang="en-US" dirty="0" err="1" smtClean="0"/>
              <a:t>magkwenta</a:t>
            </a:r>
            <a:r>
              <a:rPr lang="en-US" dirty="0" smtClean="0"/>
              <a:t>, </a:t>
            </a:r>
            <a:r>
              <a:rPr lang="en-US" dirty="0" err="1" smtClean="0"/>
              <a:t>tumugtog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instrumento</a:t>
            </a:r>
            <a:r>
              <a:rPr lang="en-US" dirty="0"/>
              <a:t> </a:t>
            </a:r>
            <a:r>
              <a:rPr lang="en-US" dirty="0" smtClean="0"/>
              <a:t>at </a:t>
            </a:r>
            <a:r>
              <a:rPr lang="en-US" dirty="0" err="1" smtClean="0"/>
              <a:t>iba</a:t>
            </a:r>
            <a:r>
              <a:rPr lang="en-US" dirty="0" smtClean="0"/>
              <a:t> pa.</a:t>
            </a:r>
          </a:p>
          <a:p>
            <a:endParaRPr lang="en-US" dirty="0"/>
          </a:p>
          <a:p>
            <a:r>
              <a:rPr lang="en-US" dirty="0" err="1"/>
              <a:t>m</a:t>
            </a:r>
            <a:r>
              <a:rPr lang="en-US" dirty="0" err="1" smtClean="0"/>
              <a:t>isyonero</a:t>
            </a:r>
            <a:r>
              <a:rPr lang="en-US" dirty="0" smtClean="0"/>
              <a:t>- </a:t>
            </a:r>
            <a:r>
              <a:rPr lang="en-US" dirty="0" err="1" smtClean="0"/>
              <a:t>naging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unang</a:t>
            </a:r>
            <a:r>
              <a:rPr lang="en-US" dirty="0" smtClean="0"/>
              <a:t> </a:t>
            </a:r>
            <a:r>
              <a:rPr lang="en-US" dirty="0" err="1" smtClean="0"/>
              <a:t>guro</a:t>
            </a:r>
            <a:r>
              <a:rPr lang="en-US" dirty="0" smtClean="0"/>
              <a:t>; nag-</a:t>
            </a:r>
            <a:r>
              <a:rPr lang="en-US" dirty="0" err="1" smtClean="0"/>
              <a:t>aral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diyalekto</a:t>
            </a:r>
            <a:r>
              <a:rPr lang="en-US" dirty="0" smtClean="0"/>
              <a:t> </a:t>
            </a:r>
            <a:r>
              <a:rPr lang="en-US" dirty="0" err="1" smtClean="0"/>
              <a:t>upang</a:t>
            </a:r>
            <a:r>
              <a:rPr lang="en-US" dirty="0" smtClean="0"/>
              <a:t> </a:t>
            </a:r>
            <a:r>
              <a:rPr lang="en-US" dirty="0" err="1" smtClean="0"/>
              <a:t>madaling</a:t>
            </a:r>
            <a:r>
              <a:rPr lang="en-US" dirty="0" smtClean="0"/>
              <a:t> </a:t>
            </a:r>
            <a:r>
              <a:rPr lang="en-US" dirty="0" err="1" smtClean="0"/>
              <a:t>maituro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relihiyon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390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2000"/>
            <a:ext cx="7498080" cy="5486400"/>
          </a:xfrm>
        </p:spPr>
        <p:txBody>
          <a:bodyPr/>
          <a:lstStyle/>
          <a:p>
            <a:r>
              <a:rPr lang="en-US" dirty="0" err="1"/>
              <a:t>Itinatag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Dominikano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Colegio</a:t>
            </a:r>
            <a:r>
              <a:rPr lang="en-US" dirty="0"/>
              <a:t> de </a:t>
            </a:r>
            <a:r>
              <a:rPr lang="en-US" dirty="0" err="1"/>
              <a:t>Nuestra</a:t>
            </a:r>
            <a:r>
              <a:rPr lang="en-US" dirty="0"/>
              <a:t> </a:t>
            </a:r>
            <a:r>
              <a:rPr lang="en-US" dirty="0" err="1"/>
              <a:t>Se</a:t>
            </a:r>
            <a:r>
              <a:rPr lang="en-US" dirty="0" err="1">
                <a:latin typeface="Times New Roman"/>
                <a:cs typeface="Times New Roman"/>
              </a:rPr>
              <a:t>ñora</a:t>
            </a:r>
            <a:r>
              <a:rPr lang="en-US" dirty="0">
                <a:latin typeface="Times New Roman"/>
                <a:cs typeface="Times New Roman"/>
              </a:rPr>
              <a:t> del </a:t>
            </a:r>
            <a:r>
              <a:rPr lang="en-US" dirty="0" err="1">
                <a:latin typeface="Times New Roman"/>
                <a:cs typeface="Times New Roman"/>
              </a:rPr>
              <a:t>Santissimo</a:t>
            </a:r>
            <a:r>
              <a:rPr lang="en-US" dirty="0">
                <a:latin typeface="Times New Roman"/>
                <a:cs typeface="Times New Roman"/>
              </a:rPr>
              <a:t> Rosario- dating </a:t>
            </a:r>
            <a:r>
              <a:rPr lang="en-US" dirty="0" err="1">
                <a:latin typeface="Times New Roman"/>
                <a:cs typeface="Times New Roman"/>
              </a:rPr>
              <a:t>pangalan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Unibersidad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ng</a:t>
            </a:r>
            <a:r>
              <a:rPr lang="en-US" dirty="0">
                <a:latin typeface="Times New Roman"/>
                <a:cs typeface="Times New Roman"/>
              </a:rPr>
              <a:t> Santo Tomas</a:t>
            </a: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>
                <a:latin typeface="Times New Roman"/>
                <a:cs typeface="Times New Roman"/>
              </a:rPr>
              <a:t>Colegio</a:t>
            </a:r>
            <a:r>
              <a:rPr lang="en-US" dirty="0">
                <a:latin typeface="Times New Roman"/>
                <a:cs typeface="Times New Roman"/>
              </a:rPr>
              <a:t> de San Juan de </a:t>
            </a:r>
            <a:r>
              <a:rPr lang="en-US" dirty="0" err="1" smtClean="0">
                <a:latin typeface="Times New Roman"/>
                <a:cs typeface="Times New Roman"/>
              </a:rPr>
              <a:t>Letran</a:t>
            </a:r>
            <a:endParaRPr lang="en-US" dirty="0" smtClean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Escuela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Pia</a:t>
            </a:r>
            <a:r>
              <a:rPr lang="en-US" dirty="0" smtClean="0">
                <a:latin typeface="Times New Roman"/>
                <a:cs typeface="Times New Roman"/>
              </a:rPr>
              <a:t>- </a:t>
            </a:r>
            <a:r>
              <a:rPr lang="en-US" dirty="0" err="1" smtClean="0">
                <a:latin typeface="Times New Roman"/>
                <a:cs typeface="Times New Roman"/>
              </a:rPr>
              <a:t>Ateneo</a:t>
            </a:r>
            <a:r>
              <a:rPr lang="en-US" dirty="0" smtClean="0">
                <a:latin typeface="Times New Roman"/>
                <a:cs typeface="Times New Roman"/>
              </a:rPr>
              <a:t> de Manila </a:t>
            </a:r>
            <a:r>
              <a:rPr lang="en-US" dirty="0" err="1" smtClean="0">
                <a:latin typeface="Times New Roman"/>
                <a:cs typeface="Times New Roman"/>
              </a:rPr>
              <a:t>ngayon</a:t>
            </a:r>
            <a:r>
              <a:rPr lang="en-US" dirty="0" smtClean="0">
                <a:latin typeface="Times New Roman"/>
                <a:cs typeface="Times New Roman"/>
              </a:rPr>
              <a:t>; </a:t>
            </a:r>
            <a:r>
              <a:rPr lang="en-US" dirty="0" err="1" smtClean="0">
                <a:latin typeface="Times New Roman"/>
                <a:cs typeface="Times New Roman"/>
              </a:rPr>
              <a:t>itinatag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mga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Heswita</a:t>
            </a:r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1697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86000"/>
            <a:ext cx="7498080" cy="39624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5400" b="1" dirty="0" err="1" smtClean="0"/>
              <a:t>Panlipunan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xmlns="" val="2774534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r>
              <a:rPr lang="en-US" dirty="0" err="1" smtClean="0"/>
              <a:t>Tatlong</a:t>
            </a:r>
            <a:r>
              <a:rPr lang="en-US" dirty="0" smtClean="0"/>
              <a:t> </a:t>
            </a:r>
            <a:r>
              <a:rPr lang="en-US" dirty="0" err="1" smtClean="0"/>
              <a:t>uring</a:t>
            </a:r>
            <a:r>
              <a:rPr lang="en-US" dirty="0" smtClean="0"/>
              <a:t> </a:t>
            </a:r>
            <a:r>
              <a:rPr lang="en-US" dirty="0" err="1" smtClean="0"/>
              <a:t>Panlipunan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peninsulares</a:t>
            </a:r>
            <a:r>
              <a:rPr lang="en-US" dirty="0" smtClean="0"/>
              <a:t>-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ipinanganak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Espanya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naninirahan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insulares</a:t>
            </a:r>
            <a:r>
              <a:rPr lang="en-US" dirty="0" smtClean="0"/>
              <a:t>-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Espanyol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ipinanganak</a:t>
            </a:r>
            <a:r>
              <a:rPr lang="en-US" dirty="0" smtClean="0"/>
              <a:t> at </a:t>
            </a:r>
            <a:r>
              <a:rPr lang="en-US" dirty="0" err="1" smtClean="0"/>
              <a:t>ninirahan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Indio-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katutubo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12983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457200"/>
            <a:ext cx="749808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Dalawang</a:t>
            </a:r>
            <a:r>
              <a:rPr lang="en-US" dirty="0" smtClean="0"/>
              <a:t> </a:t>
            </a:r>
            <a:r>
              <a:rPr lang="en-US" dirty="0" err="1" smtClean="0"/>
              <a:t>pangunahing</a:t>
            </a:r>
            <a:r>
              <a:rPr lang="en-US" dirty="0" smtClean="0"/>
              <a:t> </a:t>
            </a:r>
            <a:r>
              <a:rPr lang="en-US" dirty="0" err="1" smtClean="0"/>
              <a:t>pangkat</a:t>
            </a:r>
            <a:r>
              <a:rPr lang="en-US" dirty="0" smtClean="0"/>
              <a:t> </a:t>
            </a:r>
            <a:r>
              <a:rPr lang="en-US" dirty="0" err="1" smtClean="0"/>
              <a:t>panlipunan</a:t>
            </a:r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principalia</a:t>
            </a:r>
            <a:r>
              <a:rPr lang="en-US" dirty="0" smtClean="0"/>
              <a:t>- </a:t>
            </a:r>
            <a:r>
              <a:rPr lang="en-US" dirty="0" err="1" smtClean="0"/>
              <a:t>mayayamang</a:t>
            </a:r>
            <a:r>
              <a:rPr lang="en-US" dirty="0" smtClean="0"/>
              <a:t> </a:t>
            </a:r>
            <a:r>
              <a:rPr lang="en-US" dirty="0" err="1" smtClean="0"/>
              <a:t>nagmamay-ari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lupain</a:t>
            </a:r>
            <a:r>
              <a:rPr lang="en-US" dirty="0" smtClean="0"/>
              <a:t>;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guro</a:t>
            </a:r>
            <a:r>
              <a:rPr lang="en-US" dirty="0" smtClean="0"/>
              <a:t>;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opisyal</a:t>
            </a:r>
            <a:r>
              <a:rPr lang="en-US" dirty="0" smtClean="0"/>
              <a:t>;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inapo</a:t>
            </a:r>
            <a:r>
              <a:rPr lang="en-US" dirty="0" smtClean="0"/>
              <a:t> </a:t>
            </a:r>
            <a:r>
              <a:rPr lang="en-US" dirty="0" err="1"/>
              <a:t>n</a:t>
            </a:r>
            <a:r>
              <a:rPr lang="en-US" dirty="0" err="1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datu</a:t>
            </a:r>
            <a:r>
              <a:rPr lang="en-US" dirty="0" smtClean="0"/>
              <a:t> at </a:t>
            </a:r>
            <a:r>
              <a:rPr lang="en-US" dirty="0" err="1" smtClean="0"/>
              <a:t>maharlika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karaniwang</a:t>
            </a:r>
            <a:r>
              <a:rPr lang="en-US" dirty="0" smtClean="0"/>
              <a:t> </a:t>
            </a:r>
            <a:r>
              <a:rPr lang="en-US" dirty="0" err="1" smtClean="0"/>
              <a:t>tao</a:t>
            </a:r>
            <a:r>
              <a:rPr lang="en-US" dirty="0" smtClean="0"/>
              <a:t>- </a:t>
            </a:r>
            <a:r>
              <a:rPr lang="en-US" dirty="0" err="1" smtClean="0"/>
              <a:t>manggagawa</a:t>
            </a:r>
            <a:r>
              <a:rPr lang="en-US" dirty="0" smtClean="0"/>
              <a:t> at </a:t>
            </a:r>
            <a:r>
              <a:rPr lang="en-US" dirty="0" err="1" smtClean="0"/>
              <a:t>magsasaka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Lahing</a:t>
            </a:r>
            <a:r>
              <a:rPr lang="en-US" dirty="0" smtClean="0"/>
              <a:t> mestizo- </a:t>
            </a:r>
            <a:r>
              <a:rPr lang="en-US" dirty="0" err="1" smtClean="0"/>
              <a:t>lahing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pag-aasawahan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katutubo</a:t>
            </a:r>
            <a:r>
              <a:rPr lang="en-US" dirty="0" smtClean="0"/>
              <a:t>, </a:t>
            </a:r>
            <a:r>
              <a:rPr lang="en-US" dirty="0" err="1" smtClean="0"/>
              <a:t>Tsino</a:t>
            </a:r>
            <a:r>
              <a:rPr lang="en-US" dirty="0" smtClean="0"/>
              <a:t> at </a:t>
            </a:r>
            <a:r>
              <a:rPr lang="en-US" dirty="0" err="1" smtClean="0"/>
              <a:t>Espanyol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Cacique- </a:t>
            </a:r>
            <a:r>
              <a:rPr lang="en-US" dirty="0" err="1" smtClean="0"/>
              <a:t>mayayamang</a:t>
            </a:r>
            <a:r>
              <a:rPr lang="en-US" dirty="0" smtClean="0"/>
              <a:t> </a:t>
            </a:r>
            <a:r>
              <a:rPr lang="en-US" dirty="0" err="1" smtClean="0"/>
              <a:t>nagmamay-ari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malalaking</a:t>
            </a:r>
            <a:r>
              <a:rPr lang="en-US" dirty="0" smtClean="0"/>
              <a:t> hacienda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050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Misyonero</a:t>
            </a:r>
            <a:r>
              <a:rPr lang="en-US" dirty="0" smtClean="0"/>
              <a:t>: 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Agustino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1565)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Pransiskano</a:t>
            </a:r>
            <a:r>
              <a:rPr lang="en-US" dirty="0" smtClean="0"/>
              <a:t> </a:t>
            </a:r>
            <a:r>
              <a:rPr lang="en-US" dirty="0"/>
              <a:t>(1577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Heswita</a:t>
            </a:r>
            <a:r>
              <a:rPr lang="en-US" dirty="0" smtClean="0"/>
              <a:t> </a:t>
            </a:r>
            <a:r>
              <a:rPr lang="en-US" dirty="0"/>
              <a:t>(1581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Dominikano</a:t>
            </a:r>
            <a:r>
              <a:rPr lang="en-US" dirty="0" smtClean="0"/>
              <a:t>  </a:t>
            </a:r>
            <a:r>
              <a:rPr lang="en-US" dirty="0"/>
              <a:t>(</a:t>
            </a:r>
            <a:r>
              <a:rPr lang="en-US" dirty="0" smtClean="0"/>
              <a:t>1587)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-</a:t>
            </a:r>
            <a:r>
              <a:rPr lang="en-US" dirty="0" err="1" smtClean="0"/>
              <a:t>Rekoletos</a:t>
            </a:r>
            <a:r>
              <a:rPr lang="en-US" dirty="0" smtClean="0"/>
              <a:t> </a:t>
            </a:r>
            <a:r>
              <a:rPr lang="en-US" dirty="0"/>
              <a:t>(1606</a:t>
            </a:r>
            <a:r>
              <a:rPr lang="en-US" dirty="0" smtClean="0"/>
              <a:t>)</a:t>
            </a:r>
          </a:p>
          <a:p>
            <a:pPr marL="82296" indent="0">
              <a:buNone/>
            </a:pPr>
            <a:r>
              <a:rPr lang="en-US" dirty="0"/>
              <a:t>	</a:t>
            </a:r>
            <a:r>
              <a:rPr lang="en-US" dirty="0" smtClean="0"/>
              <a:t>-Benedictine </a:t>
            </a:r>
            <a:r>
              <a:rPr lang="en-US" dirty="0"/>
              <a:t>(1895)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50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sanay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katutubo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pagsamba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bagay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kanilang</a:t>
            </a:r>
            <a:r>
              <a:rPr lang="en-US" dirty="0"/>
              <a:t> </a:t>
            </a:r>
            <a:r>
              <a:rPr lang="en-US" dirty="0" err="1"/>
              <a:t>kalikasan</a:t>
            </a:r>
            <a:r>
              <a:rPr lang="en-US" dirty="0"/>
              <a:t> </a:t>
            </a:r>
            <a:r>
              <a:rPr lang="en-US" dirty="0" err="1"/>
              <a:t>tulad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bundok</a:t>
            </a:r>
            <a:r>
              <a:rPr lang="en-US" dirty="0"/>
              <a:t>, </a:t>
            </a:r>
            <a:r>
              <a:rPr lang="en-US" dirty="0" err="1"/>
              <a:t>ilog</a:t>
            </a:r>
            <a:r>
              <a:rPr lang="en-US" dirty="0"/>
              <a:t>, at </a:t>
            </a:r>
            <a:r>
              <a:rPr lang="en-US" dirty="0" err="1"/>
              <a:t>puno</a:t>
            </a:r>
            <a:r>
              <a:rPr lang="en-US" dirty="0"/>
              <a:t> kaya  di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sila</a:t>
            </a:r>
            <a:r>
              <a:rPr lang="en-US" dirty="0"/>
              <a:t> </a:t>
            </a:r>
            <a:r>
              <a:rPr lang="en-US" dirty="0" err="1"/>
              <a:t>nahirapang</a:t>
            </a:r>
            <a:r>
              <a:rPr lang="en-US" dirty="0"/>
              <a:t> </a:t>
            </a:r>
            <a:r>
              <a:rPr lang="en-US" dirty="0" err="1"/>
              <a:t>tanggapin</a:t>
            </a:r>
            <a:r>
              <a:rPr lang="en-US" dirty="0"/>
              <a:t> at </a:t>
            </a:r>
            <a:r>
              <a:rPr lang="en-US" dirty="0" err="1"/>
              <a:t>kilalanin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imahen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santo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dala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misyonero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8880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ritwal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ginawa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kanilang</a:t>
            </a:r>
            <a:r>
              <a:rPr lang="en-US" dirty="0"/>
              <a:t> </a:t>
            </a:r>
            <a:r>
              <a:rPr lang="en-US" dirty="0" err="1"/>
              <a:t>pagsamba</a:t>
            </a:r>
            <a:r>
              <a:rPr lang="en-US" dirty="0"/>
              <a:t> ay </a:t>
            </a:r>
            <a:r>
              <a:rPr lang="en-US" dirty="0" err="1"/>
              <a:t>ginawa</a:t>
            </a:r>
            <a:r>
              <a:rPr lang="en-US" dirty="0"/>
              <a:t> </a:t>
            </a:r>
            <a:r>
              <a:rPr lang="en-US" dirty="0" err="1"/>
              <a:t>rin</a:t>
            </a:r>
            <a:r>
              <a:rPr lang="en-US" dirty="0"/>
              <a:t> </a:t>
            </a:r>
            <a:r>
              <a:rPr lang="en-US" dirty="0" err="1"/>
              <a:t>nila</a:t>
            </a:r>
            <a:r>
              <a:rPr lang="en-US" dirty="0"/>
              <a:t> </a:t>
            </a:r>
            <a:r>
              <a:rPr lang="en-US" dirty="0" err="1"/>
              <a:t>nang</a:t>
            </a:r>
            <a:r>
              <a:rPr lang="en-US" dirty="0"/>
              <a:t> halos </a:t>
            </a:r>
            <a:r>
              <a:rPr lang="en-US" dirty="0" err="1"/>
              <a:t>walang</a:t>
            </a:r>
            <a:r>
              <a:rPr lang="en-US" dirty="0"/>
              <a:t> </a:t>
            </a:r>
            <a:r>
              <a:rPr lang="en-US" dirty="0" err="1"/>
              <a:t>pagkakaiba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relihiyong</a:t>
            </a:r>
            <a:r>
              <a:rPr lang="en-US" dirty="0"/>
              <a:t> </a:t>
            </a:r>
            <a:r>
              <a:rPr lang="en-US" dirty="0" err="1" smtClean="0"/>
              <a:t>Kristiyanismo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Pilipinong</a:t>
            </a:r>
            <a:r>
              <a:rPr lang="en-US" dirty="0" smtClean="0"/>
              <a:t> </a:t>
            </a:r>
            <a:r>
              <a:rPr lang="en-US" dirty="0" err="1"/>
              <a:t>nagpabinyag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relihiyon-tinuruan</a:t>
            </a:r>
            <a:r>
              <a:rPr lang="en-US" dirty="0" smtClean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kagandahang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, </a:t>
            </a:r>
            <a:r>
              <a:rPr lang="en-US" dirty="0" err="1"/>
              <a:t>pagpapakumbaba</a:t>
            </a:r>
            <a:r>
              <a:rPr lang="en-US" dirty="0"/>
              <a:t>, </a:t>
            </a:r>
            <a:r>
              <a:rPr lang="en-US" dirty="0" err="1"/>
              <a:t>takot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Panginoon</a:t>
            </a:r>
            <a:r>
              <a:rPr lang="en-US" dirty="0"/>
              <a:t>, </a:t>
            </a:r>
            <a:r>
              <a:rPr lang="en-US" dirty="0" err="1"/>
              <a:t>aral</a:t>
            </a:r>
            <a:r>
              <a:rPr lang="en-US" dirty="0"/>
              <a:t> </a:t>
            </a:r>
            <a:r>
              <a:rPr lang="en-US" dirty="0" err="1"/>
              <a:t>tungkol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kabilang</a:t>
            </a:r>
            <a:r>
              <a:rPr lang="en-US" dirty="0"/>
              <a:t> </a:t>
            </a:r>
            <a:r>
              <a:rPr lang="en-US" dirty="0" err="1"/>
              <a:t>buhay</a:t>
            </a:r>
            <a:r>
              <a:rPr lang="en-US" dirty="0"/>
              <a:t>, at </a:t>
            </a:r>
            <a:r>
              <a:rPr lang="en-US" dirty="0" err="1"/>
              <a:t>pag-aabuloy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simbahan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419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r>
              <a:rPr lang="en-US" dirty="0" err="1" smtClean="0"/>
              <a:t>hinikayat</a:t>
            </a:r>
            <a:r>
              <a:rPr lang="en-US" dirty="0" smtClean="0"/>
              <a:t> </a:t>
            </a:r>
            <a:r>
              <a:rPr lang="en-US" dirty="0"/>
              <a:t>din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prayle</a:t>
            </a:r>
            <a:r>
              <a:rPr lang="en-US" dirty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katutubo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magsimba</a:t>
            </a:r>
            <a:r>
              <a:rPr lang="en-US" dirty="0"/>
              <a:t>, </a:t>
            </a:r>
            <a:r>
              <a:rPr lang="en-US" dirty="0" err="1"/>
              <a:t>mangumpisal</a:t>
            </a:r>
            <a:r>
              <a:rPr lang="en-US" dirty="0"/>
              <a:t>, </a:t>
            </a:r>
            <a:r>
              <a:rPr lang="en-US" dirty="0" err="1"/>
              <a:t>magkomunyon</a:t>
            </a:r>
            <a:r>
              <a:rPr lang="en-US" dirty="0"/>
              <a:t>, </a:t>
            </a:r>
            <a:r>
              <a:rPr lang="en-US" dirty="0" err="1"/>
              <a:t>magpabinyag</a:t>
            </a:r>
            <a:r>
              <a:rPr lang="en-US" dirty="0"/>
              <a:t>, </a:t>
            </a:r>
            <a:r>
              <a:rPr lang="en-US" dirty="0" err="1"/>
              <a:t>magpakasal</a:t>
            </a:r>
            <a:r>
              <a:rPr lang="en-US" dirty="0"/>
              <a:t> at </a:t>
            </a:r>
            <a:r>
              <a:rPr lang="en-US" dirty="0" err="1"/>
              <a:t>sumunod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gawain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simbahan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sumunod</a:t>
            </a:r>
            <a:r>
              <a:rPr lang="en-US" dirty="0" smtClean="0"/>
              <a:t> 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katutubo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kasayahan</a:t>
            </a:r>
            <a:r>
              <a:rPr lang="en-US" dirty="0"/>
              <a:t> </a:t>
            </a:r>
            <a:r>
              <a:rPr lang="en-US" dirty="0" err="1"/>
              <a:t>tuwing</a:t>
            </a:r>
            <a:r>
              <a:rPr lang="en-US" dirty="0"/>
              <a:t> </a:t>
            </a:r>
            <a:r>
              <a:rPr lang="en-US" dirty="0" err="1"/>
              <a:t>pista</a:t>
            </a:r>
            <a:r>
              <a:rPr lang="en-US" dirty="0"/>
              <a:t> at </a:t>
            </a:r>
            <a:r>
              <a:rPr lang="en-US" dirty="0" err="1"/>
              <a:t>araw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pangilin</a:t>
            </a:r>
            <a:r>
              <a:rPr lang="en-US" dirty="0"/>
              <a:t> </a:t>
            </a:r>
            <a:r>
              <a:rPr lang="en-US" dirty="0" err="1"/>
              <a:t>ayon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simbahan</a:t>
            </a:r>
            <a:r>
              <a:rPr lang="en-US" dirty="0"/>
              <a:t>. 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0494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609600"/>
            <a:ext cx="7498080" cy="5638800"/>
          </a:xfrm>
        </p:spPr>
        <p:txBody>
          <a:bodyPr>
            <a:normAutofit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/>
              <a:t>simbahan</a:t>
            </a:r>
            <a:r>
              <a:rPr lang="en-US" dirty="0"/>
              <a:t> </a:t>
            </a:r>
            <a:r>
              <a:rPr lang="en-US" dirty="0" err="1"/>
              <a:t>noong</a:t>
            </a:r>
            <a:r>
              <a:rPr lang="en-US" dirty="0"/>
              <a:t> </a:t>
            </a:r>
            <a:r>
              <a:rPr lang="en-US" dirty="0" err="1"/>
              <a:t>panahon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Kastila</a:t>
            </a:r>
            <a:r>
              <a:rPr lang="en-US" dirty="0"/>
              <a:t> ay </a:t>
            </a:r>
            <a:r>
              <a:rPr lang="en-US" dirty="0" err="1"/>
              <a:t>sentralisado</a:t>
            </a:r>
            <a:r>
              <a:rPr lang="en-US" dirty="0"/>
              <a:t> </a:t>
            </a:r>
            <a:r>
              <a:rPr lang="en-US" dirty="0" err="1"/>
              <a:t>rin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n</a:t>
            </a:r>
            <a:r>
              <a:rPr lang="en-US" dirty="0" err="1" smtClean="0"/>
              <a:t>asa</a:t>
            </a:r>
            <a:r>
              <a:rPr lang="en-US" dirty="0" smtClean="0"/>
              <a:t> </a:t>
            </a:r>
            <a:r>
              <a:rPr lang="en-US" dirty="0" err="1"/>
              <a:t>ilalim</a:t>
            </a:r>
            <a:r>
              <a:rPr lang="en-US" dirty="0"/>
              <a:t> </a:t>
            </a:r>
            <a:r>
              <a:rPr lang="en-US" dirty="0" err="1"/>
              <a:t>ito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pamumuno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Arsobispo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hinirang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Papa </a:t>
            </a:r>
            <a:r>
              <a:rPr lang="en-US" dirty="0" err="1"/>
              <a:t>sa</a:t>
            </a:r>
            <a:r>
              <a:rPr lang="en-US" dirty="0"/>
              <a:t> Roma </a:t>
            </a:r>
            <a:r>
              <a:rPr lang="en-US" dirty="0" err="1"/>
              <a:t>ayon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rekomendasyon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Espanya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s</a:t>
            </a:r>
            <a:r>
              <a:rPr lang="en-US" dirty="0" err="1" smtClean="0"/>
              <a:t>iya</a:t>
            </a:r>
            <a:r>
              <a:rPr lang="en-US" dirty="0" smtClean="0"/>
              <a:t> </a:t>
            </a:r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pinunong</a:t>
            </a:r>
            <a:r>
              <a:rPr lang="en-US" dirty="0"/>
              <a:t> </a:t>
            </a:r>
            <a:r>
              <a:rPr lang="en-US" dirty="0" err="1"/>
              <a:t>tagapagpatupad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alituntunin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simbahan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354416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533400"/>
            <a:ext cx="7498080" cy="5715000"/>
          </a:xfrm>
        </p:spPr>
        <p:txBody>
          <a:bodyPr/>
          <a:lstStyle/>
          <a:p>
            <a:r>
              <a:rPr lang="en-US" dirty="0" err="1"/>
              <a:t>a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/>
              <a:t>Pilipinas</a:t>
            </a:r>
            <a:r>
              <a:rPr lang="en-US" dirty="0"/>
              <a:t> ay </a:t>
            </a:r>
            <a:r>
              <a:rPr lang="en-US" dirty="0" err="1"/>
              <a:t>hinati-hati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“diocese”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pinamumunuan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isang</a:t>
            </a:r>
            <a:r>
              <a:rPr lang="en-US" dirty="0"/>
              <a:t> Obispo </a:t>
            </a:r>
            <a:r>
              <a:rPr lang="en-US" dirty="0" err="1"/>
              <a:t>tulad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diocese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Maynila</a:t>
            </a:r>
            <a:r>
              <a:rPr lang="en-US" dirty="0"/>
              <a:t>, Cebu, Iloilo at </a:t>
            </a:r>
            <a:r>
              <a:rPr lang="en-US" dirty="0" err="1"/>
              <a:t>iba</a:t>
            </a:r>
            <a:r>
              <a:rPr lang="en-US" dirty="0"/>
              <a:t> pa. </a:t>
            </a:r>
            <a:endParaRPr lang="en-US" dirty="0" smtClean="0"/>
          </a:p>
          <a:p>
            <a:endParaRPr lang="en-US" dirty="0"/>
          </a:p>
          <a:p>
            <a:r>
              <a:rPr lang="en-US" dirty="0" err="1"/>
              <a:t>ang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diocese </a:t>
            </a:r>
            <a:r>
              <a:rPr lang="en-US" dirty="0" err="1"/>
              <a:t>naman</a:t>
            </a:r>
            <a:r>
              <a:rPr lang="en-US" dirty="0"/>
              <a:t> ay </a:t>
            </a:r>
            <a:r>
              <a:rPr lang="en-US" dirty="0" err="1"/>
              <a:t>nahahati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mga</a:t>
            </a:r>
            <a:r>
              <a:rPr lang="en-US" dirty="0"/>
              <a:t> </a:t>
            </a:r>
            <a:r>
              <a:rPr lang="en-US" dirty="0" err="1"/>
              <a:t>parokya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nasa</a:t>
            </a:r>
            <a:r>
              <a:rPr lang="en-US" dirty="0"/>
              <a:t> </a:t>
            </a:r>
            <a:r>
              <a:rPr lang="en-US" dirty="0" err="1"/>
              <a:t>pangangalaga</a:t>
            </a:r>
            <a:r>
              <a:rPr lang="en-US" dirty="0"/>
              <a:t>  </a:t>
            </a:r>
            <a:r>
              <a:rPr lang="en-US" dirty="0" err="1"/>
              <a:t>naman</a:t>
            </a:r>
            <a:r>
              <a:rPr lang="en-US" dirty="0"/>
              <a:t> </a:t>
            </a:r>
            <a:r>
              <a:rPr lang="en-US" dirty="0" err="1"/>
              <a:t>ng</a:t>
            </a:r>
            <a:r>
              <a:rPr lang="en-US" dirty="0"/>
              <a:t> </a:t>
            </a:r>
            <a:r>
              <a:rPr lang="en-US" dirty="0" err="1"/>
              <a:t>kura</a:t>
            </a:r>
            <a:r>
              <a:rPr lang="en-US" dirty="0"/>
              <a:t> </a:t>
            </a:r>
            <a:r>
              <a:rPr lang="en-US" dirty="0" err="1"/>
              <a:t>paroko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605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>
            <a:normAutofit/>
          </a:bodyPr>
          <a:lstStyle/>
          <a:p>
            <a:endParaRPr lang="en-US" sz="3600" dirty="0" smtClean="0">
              <a:latin typeface="Times New Roman"/>
              <a:cs typeface="Times New Roman"/>
            </a:endParaRPr>
          </a:p>
          <a:p>
            <a:r>
              <a:rPr lang="en-US" sz="3600" dirty="0" err="1" smtClean="0">
                <a:latin typeface="Times New Roman"/>
                <a:cs typeface="Times New Roman"/>
              </a:rPr>
              <a:t>nagtatag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cs typeface="Times New Roman"/>
              </a:rPr>
              <a:t>ng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cs typeface="Times New Roman"/>
              </a:rPr>
              <a:t>mga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cs typeface="Times New Roman"/>
              </a:rPr>
              <a:t>paaralan</a:t>
            </a:r>
            <a:r>
              <a:rPr lang="en-US" sz="3600" dirty="0" smtClean="0">
                <a:latin typeface="Times New Roman"/>
                <a:cs typeface="Times New Roman"/>
              </a:rPr>
              <a:t>, </a:t>
            </a:r>
            <a:r>
              <a:rPr lang="en-US" sz="3600" dirty="0" err="1" smtClean="0">
                <a:latin typeface="Times New Roman"/>
                <a:cs typeface="Times New Roman"/>
              </a:rPr>
              <a:t>ospital</a:t>
            </a:r>
            <a:r>
              <a:rPr lang="en-US" sz="3600" dirty="0" smtClean="0">
                <a:latin typeface="Times New Roman"/>
                <a:cs typeface="Times New Roman"/>
              </a:rPr>
              <a:t>, </a:t>
            </a:r>
            <a:r>
              <a:rPr lang="en-US" sz="3600" dirty="0" err="1" smtClean="0">
                <a:latin typeface="Times New Roman"/>
                <a:cs typeface="Times New Roman"/>
              </a:rPr>
              <a:t>daan</a:t>
            </a:r>
            <a:r>
              <a:rPr lang="en-US" sz="3600" dirty="0" smtClean="0">
                <a:latin typeface="Times New Roman"/>
                <a:cs typeface="Times New Roman"/>
              </a:rPr>
              <a:t>, </a:t>
            </a:r>
            <a:r>
              <a:rPr lang="en-US" sz="3600" dirty="0" err="1" smtClean="0">
                <a:latin typeface="Times New Roman"/>
                <a:cs typeface="Times New Roman"/>
              </a:rPr>
              <a:t>tulay</a:t>
            </a:r>
            <a:r>
              <a:rPr lang="en-US" sz="3600" dirty="0" smtClean="0">
                <a:latin typeface="Times New Roman"/>
                <a:cs typeface="Times New Roman"/>
              </a:rPr>
              <a:t>, </a:t>
            </a:r>
            <a:r>
              <a:rPr lang="en-US" sz="3600" dirty="0" err="1" smtClean="0">
                <a:latin typeface="Times New Roman"/>
                <a:cs typeface="Times New Roman"/>
              </a:rPr>
              <a:t>imbakan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cs typeface="Times New Roman"/>
              </a:rPr>
              <a:t>ng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cs typeface="Times New Roman"/>
              </a:rPr>
              <a:t>tubig</a:t>
            </a:r>
            <a:r>
              <a:rPr lang="en-US" sz="3600" dirty="0" smtClean="0">
                <a:latin typeface="Times New Roman"/>
                <a:cs typeface="Times New Roman"/>
              </a:rPr>
              <a:t> at </a:t>
            </a:r>
            <a:r>
              <a:rPr lang="en-US" sz="3600" dirty="0" err="1" smtClean="0">
                <a:latin typeface="Times New Roman"/>
                <a:cs typeface="Times New Roman"/>
              </a:rPr>
              <a:t>iba</a:t>
            </a:r>
            <a:r>
              <a:rPr lang="en-US" sz="3600" dirty="0" smtClean="0">
                <a:latin typeface="Times New Roman"/>
                <a:cs typeface="Times New Roman"/>
              </a:rPr>
              <a:t> pa.</a:t>
            </a:r>
          </a:p>
          <a:p>
            <a:pPr marL="82296" indent="0">
              <a:buNone/>
            </a:pPr>
            <a:endParaRPr lang="en-US" sz="3600" dirty="0" smtClean="0">
              <a:latin typeface="Times New Roman"/>
              <a:cs typeface="Times New Roman"/>
            </a:endParaRPr>
          </a:p>
          <a:p>
            <a:pPr marL="82296" indent="0">
              <a:buNone/>
            </a:pPr>
            <a:endParaRPr lang="en-US" sz="36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6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209800"/>
            <a:ext cx="7498080" cy="403860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5400" dirty="0" err="1" smtClean="0"/>
              <a:t>Edukasyon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760591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1564</TotalTime>
  <Words>436</Words>
  <Application>Microsoft Office PowerPoint</Application>
  <PresentationFormat>On-screen Show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nelle</dc:creator>
  <cp:lastModifiedBy>Segovia Faculty</cp:lastModifiedBy>
  <cp:revision>88</cp:revision>
  <dcterms:created xsi:type="dcterms:W3CDTF">2011-11-28T07:49:47Z</dcterms:created>
  <dcterms:modified xsi:type="dcterms:W3CDTF">2011-12-07T03:04:58Z</dcterms:modified>
</cp:coreProperties>
</file>