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B5F58B-DE8C-47B8-8602-CBFE6ABE36D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3003AA-2CCD-4CAC-AE45-E90A4C65062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458200" cy="1222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458200" cy="4343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27591"/>
            <a:ext cx="8229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82295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21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815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49808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Siya</a:t>
            </a:r>
            <a:r>
              <a:rPr lang="en-US" sz="2800" dirty="0" smtClean="0"/>
              <a:t> ay </a:t>
            </a:r>
            <a:r>
              <a:rPr lang="en-US" sz="2800" dirty="0" err="1" smtClean="0"/>
              <a:t>isang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Portuges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Naging</a:t>
            </a:r>
            <a:r>
              <a:rPr lang="en-US" sz="2800" dirty="0" smtClean="0"/>
              <a:t> </a:t>
            </a:r>
            <a:r>
              <a:rPr lang="en-US" sz="2800" dirty="0" err="1" smtClean="0"/>
              <a:t>miyembro</a:t>
            </a:r>
            <a:r>
              <a:rPr lang="en-US" sz="2800" dirty="0" smtClean="0"/>
              <a:t> </a:t>
            </a:r>
            <a:r>
              <a:rPr lang="en-US" sz="2800" dirty="0" err="1" smtClean="0"/>
              <a:t>siya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SANDATAHANG LAKAS </a:t>
            </a:r>
            <a:r>
              <a:rPr lang="en-US" sz="2800" dirty="0" err="1" smtClean="0"/>
              <a:t>ng</a:t>
            </a:r>
            <a:r>
              <a:rPr lang="en-US" sz="2800" dirty="0" smtClean="0"/>
              <a:t> Portugal at may </a:t>
            </a:r>
            <a:r>
              <a:rPr lang="en-US" sz="2800" dirty="0" err="1" smtClean="0"/>
              <a:t>ilang</a:t>
            </a:r>
            <a:r>
              <a:rPr lang="en-US" sz="2800" dirty="0" smtClean="0"/>
              <a:t> </a:t>
            </a:r>
            <a:r>
              <a:rPr lang="en-US" sz="2800" dirty="0" err="1" smtClean="0"/>
              <a:t>beses</a:t>
            </a:r>
            <a:r>
              <a:rPr lang="en-US" sz="2800" dirty="0" smtClean="0"/>
              <a:t> din </a:t>
            </a:r>
            <a:r>
              <a:rPr lang="en-US" sz="2800" dirty="0" err="1" smtClean="0"/>
              <a:t>siyang</a:t>
            </a:r>
            <a:r>
              <a:rPr lang="en-US" sz="2800" dirty="0" smtClean="0"/>
              <a:t> </a:t>
            </a:r>
            <a:r>
              <a:rPr lang="en-US" sz="2800" dirty="0" err="1" smtClean="0"/>
              <a:t>nakipaglaban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Noong</a:t>
            </a:r>
            <a:r>
              <a:rPr lang="en-US" sz="2800" dirty="0" smtClean="0"/>
              <a:t> </a:t>
            </a:r>
            <a:r>
              <a:rPr lang="en-US" sz="2800" dirty="0" err="1" smtClean="0"/>
              <a:t>siya</a:t>
            </a:r>
            <a:r>
              <a:rPr lang="en-US" sz="2800" dirty="0" smtClean="0"/>
              <a:t> ay </a:t>
            </a:r>
            <a:r>
              <a:rPr lang="en-US" sz="2800" dirty="0" err="1" smtClean="0"/>
              <a:t>nagretiro</a:t>
            </a:r>
            <a:r>
              <a:rPr lang="en-US" sz="2800" dirty="0" smtClean="0"/>
              <a:t>, </a:t>
            </a:r>
            <a:r>
              <a:rPr lang="en-US" sz="2800" dirty="0" err="1" smtClean="0"/>
              <a:t>itinuon</a:t>
            </a:r>
            <a:r>
              <a:rPr lang="en-US" sz="2800" dirty="0" smtClean="0"/>
              <a:t> </a:t>
            </a:r>
            <a:r>
              <a:rPr lang="en-US" sz="2800" dirty="0" err="1" smtClean="0"/>
              <a:t>niya</a:t>
            </a:r>
            <a:r>
              <a:rPr lang="en-US" sz="2800" dirty="0" smtClean="0"/>
              <a:t>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kanyang</a:t>
            </a:r>
            <a:r>
              <a:rPr lang="en-US" sz="2800" dirty="0" smtClean="0"/>
              <a:t> </a:t>
            </a:r>
            <a:r>
              <a:rPr lang="en-US" sz="2800" dirty="0" err="1" smtClean="0"/>
              <a:t>panahon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pag-aaral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mapa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Nagbalak</a:t>
            </a:r>
            <a:r>
              <a:rPr lang="en-US" sz="2800" dirty="0" smtClean="0"/>
              <a:t> </a:t>
            </a:r>
            <a:r>
              <a:rPr lang="en-US" sz="2800" dirty="0" err="1" smtClean="0"/>
              <a:t>siyang</a:t>
            </a:r>
            <a:r>
              <a:rPr lang="en-US" sz="2800" dirty="0" smtClean="0"/>
              <a:t> </a:t>
            </a:r>
            <a:r>
              <a:rPr lang="en-US" sz="2800" dirty="0" err="1" smtClean="0"/>
              <a:t>maglayag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>
                <a:solidFill>
                  <a:srgbClr val="FF0000"/>
                </a:solidFill>
              </a:rPr>
              <a:t> SILANGAN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pamamagitan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paggamit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ruta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</a:t>
            </a:r>
            <a:r>
              <a:rPr lang="en-US" sz="2800" dirty="0" smtClean="0">
                <a:solidFill>
                  <a:srgbClr val="FF0000"/>
                </a:solidFill>
              </a:rPr>
              <a:t> KANLURAN</a:t>
            </a:r>
          </a:p>
          <a:p>
            <a:r>
              <a:rPr lang="en-US" sz="2800" dirty="0" err="1" smtClean="0"/>
              <a:t>Napilitan</a:t>
            </a:r>
            <a:r>
              <a:rPr lang="en-US" sz="2800" dirty="0" smtClean="0"/>
              <a:t> </a:t>
            </a:r>
            <a:r>
              <a:rPr lang="en-US" sz="2800" dirty="0" err="1" smtClean="0"/>
              <a:t>siyang</a:t>
            </a:r>
            <a:r>
              <a:rPr lang="en-US" sz="2800" dirty="0" smtClean="0"/>
              <a:t> </a:t>
            </a:r>
            <a:r>
              <a:rPr lang="en-US" sz="2800" dirty="0" err="1" smtClean="0"/>
              <a:t>sabihin</a:t>
            </a:r>
            <a:r>
              <a:rPr lang="en-US" sz="2800" dirty="0" smtClean="0"/>
              <a:t>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kanyang</a:t>
            </a:r>
            <a:r>
              <a:rPr lang="en-US" sz="2800" dirty="0" smtClean="0"/>
              <a:t> </a:t>
            </a:r>
            <a:r>
              <a:rPr lang="en-US" sz="2800" dirty="0" err="1" smtClean="0"/>
              <a:t>plano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Hari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Espanya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Haring Carlos I </a:t>
            </a:r>
            <a:r>
              <a:rPr lang="en-US" sz="2800" dirty="0" err="1" smtClean="0"/>
              <a:t>nang</a:t>
            </a:r>
            <a:r>
              <a:rPr lang="en-US" sz="2800" dirty="0" smtClean="0"/>
              <a:t> </a:t>
            </a:r>
            <a:r>
              <a:rPr lang="en-US" sz="2800" dirty="0" err="1" smtClean="0"/>
              <a:t>hindi</a:t>
            </a:r>
            <a:r>
              <a:rPr lang="en-US" sz="2800" dirty="0" smtClean="0"/>
              <a:t> </a:t>
            </a:r>
            <a:r>
              <a:rPr lang="en-US" sz="2800" dirty="0" err="1" smtClean="0"/>
              <a:t>niya</a:t>
            </a:r>
            <a:r>
              <a:rPr lang="en-US" sz="2800" dirty="0" smtClean="0"/>
              <a:t> </a:t>
            </a:r>
            <a:r>
              <a:rPr lang="en-US" sz="2800" dirty="0" err="1" smtClean="0"/>
              <a:t>nahikayat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Haring Emmanuel </a:t>
            </a:r>
            <a:r>
              <a:rPr lang="en-US" sz="2800" dirty="0" err="1" smtClean="0"/>
              <a:t>ng</a:t>
            </a:r>
            <a:r>
              <a:rPr lang="en-US" sz="2800" dirty="0" smtClean="0"/>
              <a:t> PORTUGAL.</a:t>
            </a:r>
          </a:p>
          <a:p>
            <a:r>
              <a:rPr lang="en-US" sz="2800" dirty="0" err="1" smtClean="0"/>
              <a:t>Itinakwil</a:t>
            </a:r>
            <a:r>
              <a:rPr lang="en-US" sz="2800" dirty="0" smtClean="0"/>
              <a:t> </a:t>
            </a:r>
            <a:r>
              <a:rPr lang="en-US" sz="2800" dirty="0" err="1" smtClean="0"/>
              <a:t>ni</a:t>
            </a:r>
            <a:r>
              <a:rPr lang="en-US" sz="2800" dirty="0" smtClean="0"/>
              <a:t> Magellan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kanyang</a:t>
            </a:r>
            <a:r>
              <a:rPr lang="en-US" sz="2800" dirty="0" smtClean="0"/>
              <a:t> </a:t>
            </a:r>
            <a:r>
              <a:rPr lang="en-US" sz="2800" dirty="0" err="1" smtClean="0"/>
              <a:t>pagkamamamayang</a:t>
            </a:r>
            <a:r>
              <a:rPr lang="en-US" sz="2800" dirty="0" smtClean="0"/>
              <a:t> </a:t>
            </a:r>
            <a:r>
              <a:rPr lang="en-US" sz="2800" dirty="0" err="1" smtClean="0"/>
              <a:t>Portuges</a:t>
            </a:r>
            <a:r>
              <a:rPr lang="en-US" sz="2800" dirty="0" smtClean="0"/>
              <a:t> </a:t>
            </a:r>
            <a:r>
              <a:rPr lang="en-US" sz="2800" dirty="0" err="1" smtClean="0"/>
              <a:t>dahil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hindi</a:t>
            </a:r>
            <a:r>
              <a:rPr lang="en-US" sz="2800" dirty="0" smtClean="0"/>
              <a:t> </a:t>
            </a:r>
            <a:r>
              <a:rPr lang="en-US" sz="2800" dirty="0" err="1" smtClean="0"/>
              <a:t>paniniwala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kanya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hari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Portugal.</a:t>
            </a:r>
          </a:p>
          <a:p>
            <a:r>
              <a:rPr lang="en-US" sz="2800" dirty="0" err="1" smtClean="0"/>
              <a:t>Pumayag</a:t>
            </a:r>
            <a:r>
              <a:rPr lang="en-US" sz="2800" dirty="0" smtClean="0"/>
              <a:t> </a:t>
            </a:r>
            <a:r>
              <a:rPr lang="en-US" sz="2800" dirty="0" err="1" smtClean="0"/>
              <a:t>namang</a:t>
            </a:r>
            <a:r>
              <a:rPr lang="en-US" sz="2800" dirty="0" smtClean="0"/>
              <a:t> </a:t>
            </a:r>
            <a:r>
              <a:rPr lang="en-US" sz="2800" dirty="0" err="1" smtClean="0"/>
              <a:t>tustusan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hari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Espanya</a:t>
            </a:r>
            <a:r>
              <a:rPr lang="en-US" sz="2800" dirty="0" smtClean="0"/>
              <a:t>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kanyang</a:t>
            </a:r>
            <a:r>
              <a:rPr lang="en-US" sz="2800" dirty="0" smtClean="0"/>
              <a:t> </a:t>
            </a:r>
            <a:r>
              <a:rPr lang="en-US" sz="2800" dirty="0" err="1" smtClean="0"/>
              <a:t>ekspedisyon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* </a:t>
            </a:r>
            <a:r>
              <a:rPr lang="en-US" dirty="0" err="1" smtClean="0"/>
              <a:t>Limang</a:t>
            </a:r>
            <a:r>
              <a:rPr lang="en-US" dirty="0" smtClean="0"/>
              <a:t> </a:t>
            </a:r>
            <a:r>
              <a:rPr lang="en-US" dirty="0" err="1" smtClean="0"/>
              <a:t>Barko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Ekspedisyon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Magellan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Tumulak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ekspedisyon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Magellan </a:t>
            </a:r>
            <a:r>
              <a:rPr lang="en-US" dirty="0" err="1" smtClean="0"/>
              <a:t>noong</a:t>
            </a:r>
            <a:r>
              <a:rPr lang="en-US" dirty="0" smtClean="0"/>
              <a:t> 1519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binubuo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limang</a:t>
            </a:r>
            <a:r>
              <a:rPr lang="en-US" dirty="0" smtClean="0"/>
              <a:t> </a:t>
            </a:r>
            <a:r>
              <a:rPr lang="en-US" dirty="0" err="1" smtClean="0"/>
              <a:t>sasakyang</a:t>
            </a:r>
            <a:r>
              <a:rPr lang="en-US" dirty="0" smtClean="0"/>
              <a:t> </a:t>
            </a:r>
            <a:r>
              <a:rPr lang="en-US" dirty="0" err="1" smtClean="0"/>
              <a:t>dagat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* Victoria</a:t>
            </a:r>
          </a:p>
          <a:p>
            <a:pPr>
              <a:buNone/>
            </a:pPr>
            <a:r>
              <a:rPr lang="en-US" dirty="0" smtClean="0"/>
              <a:t>     * Concepcion</a:t>
            </a:r>
          </a:p>
          <a:p>
            <a:pPr>
              <a:buNone/>
            </a:pPr>
            <a:r>
              <a:rPr lang="en-US" dirty="0" smtClean="0"/>
              <a:t>     * Santiago</a:t>
            </a:r>
          </a:p>
          <a:p>
            <a:pPr>
              <a:buNone/>
            </a:pPr>
            <a:r>
              <a:rPr lang="en-US" dirty="0" smtClean="0"/>
              <a:t>     * Trinidad</a:t>
            </a:r>
          </a:p>
          <a:p>
            <a:pPr>
              <a:buNone/>
            </a:pPr>
            <a:r>
              <a:rPr lang="en-US" dirty="0" smtClean="0"/>
              <a:t>     * San Antonio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76400" y="8686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912" y="0"/>
            <a:ext cx="7943088" cy="6858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Nagsimula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makasaysayang</a:t>
            </a:r>
            <a:r>
              <a:rPr lang="en-US" dirty="0" smtClean="0"/>
              <a:t> </a:t>
            </a:r>
            <a:r>
              <a:rPr lang="en-US" dirty="0" err="1" smtClean="0"/>
              <a:t>paglalayag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daungan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Sanlucar</a:t>
            </a:r>
            <a:r>
              <a:rPr lang="en-US" dirty="0" smtClean="0"/>
              <a:t> de </a:t>
            </a:r>
            <a:r>
              <a:rPr lang="en-US" dirty="0" err="1" smtClean="0"/>
              <a:t>Barrameda</a:t>
            </a:r>
            <a:r>
              <a:rPr lang="en-US" dirty="0" smtClean="0"/>
              <a:t> </a:t>
            </a:r>
            <a:r>
              <a:rPr lang="en-US" dirty="0" err="1" smtClean="0"/>
              <a:t>noong</a:t>
            </a:r>
            <a:r>
              <a:rPr lang="en-US" dirty="0" smtClean="0"/>
              <a:t> </a:t>
            </a:r>
            <a:r>
              <a:rPr lang="en-US" dirty="0" err="1" smtClean="0"/>
              <a:t>Setyembre</a:t>
            </a:r>
            <a:r>
              <a:rPr lang="en-US" dirty="0" smtClean="0"/>
              <a:t> 20, 1519.</a:t>
            </a:r>
          </a:p>
          <a:p>
            <a:r>
              <a:rPr lang="en-US" dirty="0" err="1" smtClean="0"/>
              <a:t>Kasama</a:t>
            </a:r>
            <a:r>
              <a:rPr lang="en-US" dirty="0" smtClean="0"/>
              <a:t> </a:t>
            </a:r>
            <a:r>
              <a:rPr lang="en-US" dirty="0" err="1" smtClean="0"/>
              <a:t>niya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paglalayag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ANTONIO PIGAFETTA, </a:t>
            </a:r>
            <a:r>
              <a:rPr lang="en-US" dirty="0" err="1" smtClean="0"/>
              <a:t>taga-ulat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ekspedisyon</a:t>
            </a:r>
            <a:r>
              <a:rPr lang="en-US" dirty="0" smtClean="0"/>
              <a:t> at </a:t>
            </a:r>
            <a:r>
              <a:rPr lang="en-US" dirty="0" err="1" smtClean="0"/>
              <a:t>si</a:t>
            </a:r>
            <a:r>
              <a:rPr lang="en-US" dirty="0" smtClean="0"/>
              <a:t> PADRE PEDRO VALDERRAMA </a:t>
            </a:r>
            <a:r>
              <a:rPr lang="en-US" dirty="0" err="1" smtClean="0"/>
              <a:t>upang</a:t>
            </a:r>
            <a:r>
              <a:rPr lang="en-US" dirty="0" smtClean="0"/>
              <a:t> </a:t>
            </a:r>
            <a:r>
              <a:rPr lang="en-US" dirty="0" err="1" smtClean="0"/>
              <a:t>magpalaganap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KRISTIYANISMO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matutuklasang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lupain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858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Tinawid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Magellan </a:t>
            </a:r>
            <a:r>
              <a:rPr lang="en-US" dirty="0" err="1" smtClean="0"/>
              <a:t>ang</a:t>
            </a:r>
            <a:r>
              <a:rPr lang="en-US" dirty="0" smtClean="0"/>
              <a:t> Atlantic Ocean. </a:t>
            </a:r>
            <a:r>
              <a:rPr lang="en-US" dirty="0" err="1" smtClean="0"/>
              <a:t>Binaybay</a:t>
            </a:r>
            <a:r>
              <a:rPr lang="en-US" dirty="0" smtClean="0"/>
              <a:t> </a:t>
            </a:r>
            <a:r>
              <a:rPr lang="en-US" dirty="0" err="1" smtClean="0"/>
              <a:t>nito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gilid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South </a:t>
            </a:r>
            <a:r>
              <a:rPr lang="en-US" dirty="0" err="1" smtClean="0"/>
              <a:t>Amerika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Pinasok</a:t>
            </a:r>
            <a:r>
              <a:rPr lang="en-US" dirty="0" smtClean="0"/>
              <a:t> </a:t>
            </a:r>
            <a:r>
              <a:rPr lang="en-US" dirty="0" err="1" smtClean="0"/>
              <a:t>nila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St. Julian river kung </a:t>
            </a:r>
            <a:r>
              <a:rPr lang="en-US" dirty="0" err="1" smtClean="0"/>
              <a:t>saan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lumunsad</a:t>
            </a:r>
            <a:r>
              <a:rPr lang="en-US" dirty="0" smtClean="0"/>
              <a:t> </a:t>
            </a:r>
            <a:r>
              <a:rPr lang="en-US" dirty="0" err="1" smtClean="0"/>
              <a:t>sandali</a:t>
            </a:r>
            <a:r>
              <a:rPr lang="en-US" dirty="0" smtClean="0"/>
              <a:t>.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misa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ginanap</a:t>
            </a:r>
            <a:r>
              <a:rPr lang="en-US" dirty="0" smtClean="0"/>
              <a:t> </a:t>
            </a:r>
            <a:r>
              <a:rPr lang="en-US" dirty="0" err="1" smtClean="0"/>
              <a:t>noong</a:t>
            </a:r>
            <a:r>
              <a:rPr lang="en-US" dirty="0" smtClean="0"/>
              <a:t> </a:t>
            </a:r>
            <a:r>
              <a:rPr lang="en-US" dirty="0" err="1" smtClean="0"/>
              <a:t>Agosto</a:t>
            </a:r>
            <a:r>
              <a:rPr lang="en-US" dirty="0" smtClean="0"/>
              <a:t>, 1520. </a:t>
            </a:r>
            <a:r>
              <a:rPr lang="en-US" dirty="0" err="1" smtClean="0"/>
              <a:t>Tinawag</a:t>
            </a:r>
            <a:r>
              <a:rPr lang="en-US" dirty="0" smtClean="0"/>
              <a:t> </a:t>
            </a:r>
            <a:r>
              <a:rPr lang="en-US" dirty="0" err="1" smtClean="0"/>
              <a:t>nila</a:t>
            </a:r>
            <a:r>
              <a:rPr lang="en-US" dirty="0" smtClean="0"/>
              <a:t> </a:t>
            </a:r>
            <a:r>
              <a:rPr lang="en-US" dirty="0" err="1" smtClean="0"/>
              <a:t>itong</a:t>
            </a:r>
            <a:r>
              <a:rPr lang="en-US" dirty="0" smtClean="0"/>
              <a:t> Monte de Cristo.</a:t>
            </a:r>
          </a:p>
          <a:p>
            <a:r>
              <a:rPr lang="en-US" dirty="0" err="1" smtClean="0"/>
              <a:t>Dito</a:t>
            </a:r>
            <a:r>
              <a:rPr lang="en-US" dirty="0" smtClean="0"/>
              <a:t> </a:t>
            </a:r>
            <a:r>
              <a:rPr lang="en-US" dirty="0" err="1" smtClean="0"/>
              <a:t>rin</a:t>
            </a:r>
            <a:r>
              <a:rPr lang="en-US" dirty="0" smtClean="0"/>
              <a:t> </a:t>
            </a:r>
            <a:r>
              <a:rPr lang="en-US" dirty="0" err="1" smtClean="0"/>
              <a:t>nangyari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plano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pag-aalsa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kapitan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barkong</a:t>
            </a:r>
            <a:r>
              <a:rPr lang="en-US" dirty="0" smtClean="0"/>
              <a:t>: San Antonio, Concepcion at Victoria.</a:t>
            </a:r>
          </a:p>
          <a:p>
            <a:r>
              <a:rPr lang="en-US" dirty="0" err="1" smtClean="0"/>
              <a:t>Kabilang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nag-</a:t>
            </a:r>
            <a:r>
              <a:rPr lang="en-US" dirty="0" err="1" smtClean="0"/>
              <a:t>alsa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Sebastian De </a:t>
            </a:r>
            <a:r>
              <a:rPr lang="en-US" dirty="0" err="1" smtClean="0"/>
              <a:t>Elcano</a:t>
            </a:r>
            <a:r>
              <a:rPr lang="en-US" dirty="0" smtClean="0"/>
              <a:t>,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mapalad</a:t>
            </a:r>
            <a:r>
              <a:rPr lang="en-US" dirty="0" smtClean="0"/>
              <a:t> </a:t>
            </a:r>
            <a:r>
              <a:rPr lang="en-US" dirty="0" err="1" smtClean="0"/>
              <a:t>siya</a:t>
            </a:r>
            <a:r>
              <a:rPr lang="en-US" dirty="0" smtClean="0"/>
              <a:t> at </a:t>
            </a:r>
            <a:r>
              <a:rPr lang="en-US" dirty="0" err="1" smtClean="0"/>
              <a:t>pinatawad</a:t>
            </a:r>
            <a:r>
              <a:rPr lang="en-US" dirty="0" smtClean="0"/>
              <a:t> </a:t>
            </a:r>
            <a:r>
              <a:rPr lang="en-US" dirty="0" err="1" smtClean="0"/>
              <a:t>siya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Magellan.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912" y="381000"/>
            <a:ext cx="7943088" cy="6858000"/>
          </a:xfrm>
        </p:spPr>
        <p:txBody>
          <a:bodyPr/>
          <a:lstStyle/>
          <a:p>
            <a:r>
              <a:rPr lang="en-US" dirty="0" err="1" smtClean="0"/>
              <a:t>Natuklasan</a:t>
            </a:r>
            <a:r>
              <a:rPr lang="en-US" dirty="0" smtClean="0"/>
              <a:t> </a:t>
            </a:r>
            <a:r>
              <a:rPr lang="en-US" dirty="0" err="1" smtClean="0"/>
              <a:t>nila</a:t>
            </a:r>
            <a:r>
              <a:rPr lang="en-US" dirty="0" smtClean="0"/>
              <a:t> </a:t>
            </a:r>
            <a:r>
              <a:rPr lang="en-US" dirty="0" err="1" smtClean="0"/>
              <a:t>noong</a:t>
            </a:r>
            <a:r>
              <a:rPr lang="en-US" dirty="0" smtClean="0"/>
              <a:t> 1520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ngayon</a:t>
            </a:r>
            <a:r>
              <a:rPr lang="en-US" dirty="0" smtClean="0"/>
              <a:t> ay </a:t>
            </a:r>
            <a:r>
              <a:rPr lang="en-US" dirty="0" err="1" smtClean="0"/>
              <a:t>tinatawag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KIPOT </a:t>
            </a:r>
            <a:r>
              <a:rPr lang="en-US" dirty="0" err="1" smtClean="0"/>
              <a:t>Magallanes</a:t>
            </a:r>
            <a:r>
              <a:rPr lang="en-US" dirty="0" smtClean="0"/>
              <a:t> ( Strait of Magellan),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makitid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daanan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nag-</a:t>
            </a:r>
            <a:r>
              <a:rPr lang="en-US" dirty="0" err="1" smtClean="0"/>
              <a:t>uugnay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dalawang</a:t>
            </a:r>
            <a:r>
              <a:rPr lang="en-US" dirty="0" smtClean="0"/>
              <a:t> </a:t>
            </a:r>
            <a:r>
              <a:rPr lang="en-US" dirty="0" err="1" smtClean="0"/>
              <a:t>karagatan</a:t>
            </a:r>
            <a:r>
              <a:rPr lang="en-US" dirty="0" smtClean="0"/>
              <a:t>,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Atlantiko</a:t>
            </a:r>
            <a:r>
              <a:rPr lang="en-US" dirty="0" smtClean="0"/>
              <a:t> at </a:t>
            </a:r>
            <a:r>
              <a:rPr lang="en-US" dirty="0" err="1" smtClean="0"/>
              <a:t>Pasipiko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 </a:t>
            </a:r>
            <a:r>
              <a:rPr lang="en-US" dirty="0" err="1" smtClean="0"/>
              <a:t>kanilang</a:t>
            </a:r>
            <a:r>
              <a:rPr lang="en-US" dirty="0" smtClean="0"/>
              <a:t> </a:t>
            </a:r>
            <a:r>
              <a:rPr lang="en-US" dirty="0" err="1" smtClean="0"/>
              <a:t>paglalayag</a:t>
            </a:r>
            <a:r>
              <a:rPr lang="en-US" dirty="0" smtClean="0"/>
              <a:t>,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nasira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bapor</a:t>
            </a:r>
            <a:r>
              <a:rPr lang="en-US" dirty="0" smtClean="0"/>
              <a:t> Santiago </a:t>
            </a:r>
            <a:r>
              <a:rPr lang="en-US" dirty="0" err="1" smtClean="0"/>
              <a:t>bago</a:t>
            </a:r>
            <a:r>
              <a:rPr lang="en-US" dirty="0" smtClean="0"/>
              <a:t> pa man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makarating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Strait of Magellan.</a:t>
            </a:r>
          </a:p>
          <a:p>
            <a:r>
              <a:rPr lang="en-US" dirty="0" smtClean="0"/>
              <a:t>Nag-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naman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direksyon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bapor</a:t>
            </a:r>
            <a:r>
              <a:rPr lang="en-US" dirty="0" smtClean="0"/>
              <a:t> San Antonio at </a:t>
            </a:r>
            <a:r>
              <a:rPr lang="en-US" dirty="0" err="1" smtClean="0"/>
              <a:t>bumalik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Espanya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338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PowerPoint Presentation</vt:lpstr>
      <vt:lpstr>PowerPoint Presentation</vt:lpstr>
      <vt:lpstr>PowerPoint Presentation</vt:lpstr>
      <vt:lpstr> </vt:lpstr>
      <vt:lpstr> * Limang Barko sa Ekspedisyon ni Magellan</vt:lpstr>
      <vt:lpstr>*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Loidz</dc:creator>
  <cp:lastModifiedBy>GradeSchool</cp:lastModifiedBy>
  <cp:revision>15</cp:revision>
  <dcterms:created xsi:type="dcterms:W3CDTF">2011-08-07T03:47:08Z</dcterms:created>
  <dcterms:modified xsi:type="dcterms:W3CDTF">2011-08-17T07:34:31Z</dcterms:modified>
</cp:coreProperties>
</file>