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9E6-D65A-4A8B-A386-D48B8460FE91}" type="datetimeFigureOut">
              <a:rPr lang="en-PH" smtClean="0"/>
              <a:t>1/16/2012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E53-76F4-47DD-A49A-EEBB0B21B47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1716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9E6-D65A-4A8B-A386-D48B8460FE91}" type="datetimeFigureOut">
              <a:rPr lang="en-PH" smtClean="0"/>
              <a:t>1/16/2012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E53-76F4-47DD-A49A-EEBB0B21B47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6944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9E6-D65A-4A8B-A386-D48B8460FE91}" type="datetimeFigureOut">
              <a:rPr lang="en-PH" smtClean="0"/>
              <a:t>1/16/2012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E53-76F4-47DD-A49A-EEBB0B21B47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7547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9E6-D65A-4A8B-A386-D48B8460FE91}" type="datetimeFigureOut">
              <a:rPr lang="en-PH" smtClean="0"/>
              <a:t>1/16/2012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E53-76F4-47DD-A49A-EEBB0B21B47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9086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9E6-D65A-4A8B-A386-D48B8460FE91}" type="datetimeFigureOut">
              <a:rPr lang="en-PH" smtClean="0"/>
              <a:t>1/16/2012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E53-76F4-47DD-A49A-EEBB0B21B47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978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9E6-D65A-4A8B-A386-D48B8460FE91}" type="datetimeFigureOut">
              <a:rPr lang="en-PH" smtClean="0"/>
              <a:t>1/16/2012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E53-76F4-47DD-A49A-EEBB0B21B47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7319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9E6-D65A-4A8B-A386-D48B8460FE91}" type="datetimeFigureOut">
              <a:rPr lang="en-PH" smtClean="0"/>
              <a:t>1/16/2012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E53-76F4-47DD-A49A-EEBB0B21B47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4082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9E6-D65A-4A8B-A386-D48B8460FE91}" type="datetimeFigureOut">
              <a:rPr lang="en-PH" smtClean="0"/>
              <a:t>1/16/2012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E53-76F4-47DD-A49A-EEBB0B21B47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3975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9E6-D65A-4A8B-A386-D48B8460FE91}" type="datetimeFigureOut">
              <a:rPr lang="en-PH" smtClean="0"/>
              <a:t>1/16/2012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E53-76F4-47DD-A49A-EEBB0B21B47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5846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9E6-D65A-4A8B-A386-D48B8460FE91}" type="datetimeFigureOut">
              <a:rPr lang="en-PH" smtClean="0"/>
              <a:t>1/16/2012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E53-76F4-47DD-A49A-EEBB0B21B47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412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9E6-D65A-4A8B-A386-D48B8460FE91}" type="datetimeFigureOut">
              <a:rPr lang="en-PH" smtClean="0"/>
              <a:t>1/16/2012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E53-76F4-47DD-A49A-EEBB0B21B47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1022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09E6-D65A-4A8B-A386-D48B8460FE91}" type="datetimeFigureOut">
              <a:rPr lang="en-PH" smtClean="0"/>
              <a:t>1/16/2012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40E53-76F4-47DD-A49A-EEBB0B21B47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4040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rfu4b.da.gov.ph/images/New%20Folder/mimaropa_pic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" y="-5080"/>
            <a:ext cx="9179560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_E4VRTHYYpkY/SLjBwelU3xI/AAAAAAAABHk/KKIQIidr1oY/s400/Apo+Reef+National+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1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lakwatseradeprimera.com/wp-content/uploads/2010/06/puerto-galera-talipanan-beach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"/>
            <a:ext cx="9144000" cy="68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381000"/>
            <a:ext cx="4073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Puerto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Galera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2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.bp.blogspot.com/__-u7ZkcaWjU/S-LJx1H2OdI/AAAAAAAAHEk/lsj0LPf3PF0/s640/marinduque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094125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400" b="1" dirty="0" err="1" smtClean="0">
                <a:solidFill>
                  <a:srgbClr val="7030A0"/>
                </a:solidFill>
              </a:rPr>
              <a:t>Nagmula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sa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salitang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i="1" dirty="0" err="1" smtClean="0">
                <a:solidFill>
                  <a:srgbClr val="7030A0"/>
                </a:solidFill>
              </a:rPr>
              <a:t>Marinduc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na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hindi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nagtagal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tinawag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na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Marinduque</a:t>
            </a:r>
            <a:endParaRPr lang="en-PH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reedomhealthrecovery.com/marinduque/marinduque_moriones_festiv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609600"/>
            <a:ext cx="4191000" cy="326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Moriones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festival</a:t>
            </a:r>
          </a:p>
          <a:p>
            <a:pPr algn="ctr"/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Morion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mask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1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lickthecity.com/img2/articles/CTC-1586-ima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" y="75882"/>
            <a:ext cx="9164320" cy="678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lutongbahay.com/images/region/Sanduguan_festivalF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82"/>
            <a:ext cx="9144000" cy="67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iscovermarinduque.net23.net/home/malind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rrm.org/wp-content/uploads/2010/03/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0855" y="533400"/>
            <a:ext cx="4172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Bathala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Caves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7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imagesphilippines.com/images/042605_133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30480"/>
            <a:ext cx="912876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7/71/Ph_locator_occidental_mindoro_sablay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160"/>
            <a:ext cx="3810000" cy="68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480" y="228600"/>
            <a:ext cx="472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PH" sz="4400" b="1" dirty="0">
              <a:solidFill>
                <a:srgbClr val="7030A0"/>
              </a:solidFill>
            </a:endParaRPr>
          </a:p>
          <a:p>
            <a:pPr algn="ctr"/>
            <a:r>
              <a:rPr lang="en-PH" sz="4400" b="1" dirty="0" err="1" smtClean="0">
                <a:solidFill>
                  <a:srgbClr val="7030A0"/>
                </a:solidFill>
              </a:rPr>
              <a:t>Nagmula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sa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salitang</a:t>
            </a:r>
            <a:r>
              <a:rPr lang="en-PH" sz="4400" b="1" dirty="0" smtClean="0">
                <a:solidFill>
                  <a:srgbClr val="7030A0"/>
                </a:solidFill>
              </a:rPr>
              <a:t> Mina de Oro </a:t>
            </a:r>
            <a:r>
              <a:rPr lang="en-PH" sz="4400" b="1" dirty="0" err="1" smtClean="0">
                <a:solidFill>
                  <a:srgbClr val="7030A0"/>
                </a:solidFill>
              </a:rPr>
              <a:t>matapos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makakita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ng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mga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ginto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sa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lalawigan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noong</a:t>
            </a:r>
            <a:r>
              <a:rPr lang="en-PH" sz="4400" b="1" dirty="0" smtClean="0">
                <a:solidFill>
                  <a:srgbClr val="7030A0"/>
                </a:solidFill>
              </a:rPr>
              <a:t> 1570.</a:t>
            </a:r>
            <a:endParaRPr lang="en-PH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cobeach.com/images/img_kaaldaw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1"/>
            <a:ext cx="9144000" cy="55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85995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400" b="1" dirty="0" err="1" smtClean="0">
                <a:solidFill>
                  <a:srgbClr val="7030A0"/>
                </a:solidFill>
              </a:rPr>
              <a:t>Tahanan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ng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mga</a:t>
            </a:r>
            <a:r>
              <a:rPr lang="en-PH" sz="4400" b="1" dirty="0" smtClean="0">
                <a:solidFill>
                  <a:srgbClr val="7030A0"/>
                </a:solidFill>
              </a:rPr>
              <a:t> </a:t>
            </a:r>
            <a:r>
              <a:rPr lang="en-PH" sz="4400" b="1" dirty="0" err="1" smtClean="0">
                <a:solidFill>
                  <a:srgbClr val="7030A0"/>
                </a:solidFill>
              </a:rPr>
              <a:t>Mangyan</a:t>
            </a:r>
            <a:endParaRPr lang="en-PH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4.static.flickr.com/3040/3107515902_f9b484c11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0446" y="5562600"/>
            <a:ext cx="8694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Baclayan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Mangyan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Settlement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4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nowpublic.net/images/89/0/89055c5839353ea020b67953b90192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" y="0"/>
            <a:ext cx="9179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054" y="5638800"/>
            <a:ext cx="41937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tamaraw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3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.bp.blogspot.com/_3QopYmqMXLU/Sebw978MesI/AAAAAAAAA9I/8dDxfk56hA0/s400/Tamaraw+Falls+(4)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"/>
            <a:ext cx="912876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7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yberpinasnature.i.ph/photo/d/704-1/igl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57150"/>
            <a:ext cx="915416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3.bp.blogspot.com/_lu142yblv5U/SlXu_-iMeiI/AAAAAAAACNI/DWftBmK_RuY/s400/eto-daw-ang-hundred-fall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"/>
            <a:ext cx="9144000" cy="68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4.bp.blogspot.com/_y7_wjP2I4rM/SHcel6GDQyI/AAAAAAAABKo/yr019K9ImIc/S660/apo.reef_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</Words>
  <Application>Microsoft Office PowerPoint</Application>
  <PresentationFormat>On-screen Show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Rizia May</dc:creator>
  <cp:lastModifiedBy>Rizia May</cp:lastModifiedBy>
  <cp:revision>2</cp:revision>
  <dcterms:created xsi:type="dcterms:W3CDTF">2012-01-16T06:43:52Z</dcterms:created>
  <dcterms:modified xsi:type="dcterms:W3CDTF">2012-01-16T06:48:58Z</dcterms:modified>
</cp:coreProperties>
</file>