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11" autoAdjust="0"/>
    <p:restoredTop sz="94660"/>
  </p:normalViewPr>
  <p:slideViewPr>
    <p:cSldViewPr>
      <p:cViewPr varScale="1">
        <p:scale>
          <a:sx n="69" d="100"/>
          <a:sy n="69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5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F6A15-8AFE-42FA-904C-F3E9D42370E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82704-DB45-4CB2-BE58-3EE2EC0FE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pandarayuhan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Pandarayuhan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Ang paglipat ng tao mula sa isang lugar  tungo sa ibang pamayanan. </a:t>
            </a:r>
          </a:p>
          <a:p>
            <a:endParaRPr lang="nb-NO" dirty="0" smtClean="0"/>
          </a:p>
          <a:p>
            <a:r>
              <a:rPr lang="nb-NO" dirty="0" smtClean="0"/>
              <a:t>May dalawang uri ng pandarayuhan: paloob at panlabas</a:t>
            </a:r>
            <a:endParaRPr lang="en-US" dirty="0"/>
          </a:p>
        </p:txBody>
      </p:sp>
      <p:pic>
        <p:nvPicPr>
          <p:cNvPr id="5122" name="Picture 2" descr="http://www.myteenagewerewolf.com/home/lauren/public_html/wp-content/uploads/2011/07/Airplan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9640" y="4343400"/>
            <a:ext cx="377436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Panloob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Pandarayuhan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Kung ang paglipat ng tao ay sa loob lamang ng bansa</a:t>
            </a:r>
          </a:p>
          <a:p>
            <a:endParaRPr lang="nb-NO" dirty="0" smtClean="0"/>
          </a:p>
          <a:p>
            <a:r>
              <a:rPr lang="nb-NO" dirty="0" smtClean="0"/>
              <a:t>Halimbawa: Mula sa Cebu ay lumipat ang pamilya nila Maria sa Maynila.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Panlabas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Pandarayuhan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Ang paglipat ay mula sa isang bansa patungo sa ibang bansa.</a:t>
            </a:r>
          </a:p>
          <a:p>
            <a:endParaRPr lang="nb-NO" dirty="0" smtClean="0"/>
          </a:p>
          <a:p>
            <a:r>
              <a:rPr lang="nb-NO" dirty="0" smtClean="0"/>
              <a:t>Halimbawa: Napagpasyahan ng aming mga magulang na permanente ng manirahan na sa Australia dahil wala na kaming kamag-anak dito sa Pilipinas.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Dahilan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Pandarayuhan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Ang bawat tao ay may dahilang nagtutulak para lumipat ng tirahan:                                                         </a:t>
            </a:r>
          </a:p>
          <a:p>
            <a:pPr>
              <a:buNone/>
            </a:pPr>
            <a:r>
              <a:rPr lang="nb-NO" dirty="0" smtClean="0"/>
              <a:t>     (1)pagkakataong umunlad ang kabuhayan;                                                                                                                          (2)ang kawalang hanapbuhay sa sariling     </a:t>
            </a:r>
          </a:p>
          <a:p>
            <a:pPr>
              <a:buNone/>
            </a:pPr>
            <a:r>
              <a:rPr lang="nb-NO" dirty="0" smtClean="0"/>
              <a:t>            bayan;                                                                                                                      (3)mas magandang edukasyon;                                                                                                                                                  (4)ang hindi pagkakasundo ng mag-anak;                                                                                                                      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Dahilan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Pandarayuhan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     (5)pag-aasawa ng taong mula sa ibang lahi o   </a:t>
            </a:r>
          </a:p>
          <a:p>
            <a:pPr>
              <a:buNone/>
            </a:pPr>
            <a:r>
              <a:rPr lang="nb-NO" dirty="0" smtClean="0"/>
              <a:t>            lipi;                                                                                                       (6)seguridad laban sa panganib na dala ng </a:t>
            </a:r>
          </a:p>
          <a:p>
            <a:pPr>
              <a:buNone/>
            </a:pPr>
            <a:r>
              <a:rPr lang="nb-NO" dirty="0" smtClean="0"/>
              <a:t>           mga kaguluhang nagaganap sa bansa na  </a:t>
            </a:r>
          </a:p>
          <a:p>
            <a:pPr>
              <a:buNone/>
            </a:pPr>
            <a:r>
              <a:rPr lang="nb-NO" dirty="0" smtClean="0"/>
              <a:t>           hindi agad natutugunan ng pamahalaan; at                                                                                                                                                                            (7)para makapagpahinga at makapaglibang.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Paano</a:t>
            </a:r>
            <a:r>
              <a:rPr lang="en-US" sz="4000" dirty="0" smtClean="0"/>
              <a:t> mo </a:t>
            </a:r>
            <a:r>
              <a:rPr lang="en-US" sz="4000" dirty="0" err="1" smtClean="0"/>
              <a:t>maipapakita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pagmamahal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bansa</a:t>
            </a:r>
            <a:r>
              <a:rPr lang="en-US" sz="4000" dirty="0" smtClean="0"/>
              <a:t> kung </a:t>
            </a:r>
            <a:r>
              <a:rPr lang="en-US" sz="4000" dirty="0" err="1" smtClean="0"/>
              <a:t>ikaw</a:t>
            </a:r>
            <a:r>
              <a:rPr lang="en-US" sz="4000" dirty="0" smtClean="0"/>
              <a:t> ay </a:t>
            </a:r>
            <a:r>
              <a:rPr lang="en-US" sz="4000" dirty="0" err="1" smtClean="0"/>
              <a:t>nasa</a:t>
            </a:r>
            <a:r>
              <a:rPr lang="en-US" sz="4000" dirty="0" smtClean="0"/>
              <a:t> </a:t>
            </a:r>
            <a:r>
              <a:rPr lang="en-US" sz="4000" dirty="0" err="1" smtClean="0"/>
              <a:t>ibang</a:t>
            </a:r>
            <a:r>
              <a:rPr lang="en-US" sz="4000" dirty="0" smtClean="0"/>
              <a:t> </a:t>
            </a:r>
            <a:r>
              <a:rPr lang="en-US" sz="4000" dirty="0" err="1" smtClean="0"/>
              <a:t>bansa</a:t>
            </a:r>
            <a:r>
              <a:rPr lang="en-US" sz="4000" dirty="0" smtClean="0"/>
              <a:t>? O kung </a:t>
            </a:r>
            <a:r>
              <a:rPr lang="en-US" sz="4000" dirty="0" err="1" smtClean="0"/>
              <a:t>ikaw</a:t>
            </a:r>
            <a:r>
              <a:rPr lang="en-US" sz="4000" dirty="0" smtClean="0"/>
              <a:t> ay </a:t>
            </a:r>
            <a:r>
              <a:rPr lang="en-US" sz="4000" dirty="0" err="1" smtClean="0"/>
              <a:t>nadito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Pilipinas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i="1" dirty="0" smtClean="0"/>
              <a:t>Hindi </a:t>
            </a:r>
            <a:r>
              <a:rPr lang="en-US" sz="4000" i="1" dirty="0" err="1" smtClean="0"/>
              <a:t>batayan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pagmamahal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bayan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pananatili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bansa</a:t>
            </a:r>
            <a:r>
              <a:rPr lang="en-US" sz="4000" i="1" dirty="0" smtClean="0"/>
              <a:t> o </a:t>
            </a:r>
            <a:r>
              <a:rPr lang="en-US" sz="4000" i="1" dirty="0" err="1" smtClean="0"/>
              <a:t>pandarayuhan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mga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mamamayan</a:t>
            </a:r>
            <a:r>
              <a:rPr lang="en-US" sz="4000" i="1" dirty="0" smtClean="0"/>
              <a:t>.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  <a:ln>
          <a:solidFill>
            <a:schemeClr val="tx2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216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Flow</vt:lpstr>
      <vt:lpstr>pandarayuhan</vt:lpstr>
      <vt:lpstr>Pandarayuhan</vt:lpstr>
      <vt:lpstr>Panloob na Pandarayuhan</vt:lpstr>
      <vt:lpstr>Panlabas na Pandarayuhan</vt:lpstr>
      <vt:lpstr>Dahilan ng Pandarayuhan</vt:lpstr>
      <vt:lpstr>Dahilan ng Pandarayuhan</vt:lpstr>
      <vt:lpstr>Slide 7</vt:lpstr>
      <vt:lpstr>Slide 8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pandarayuhan</dc:title>
  <dc:creator>neo</dc:creator>
  <cp:lastModifiedBy>LEAP001</cp:lastModifiedBy>
  <cp:revision>26</cp:revision>
  <dcterms:created xsi:type="dcterms:W3CDTF">2006-08-16T00:00:00Z</dcterms:created>
  <dcterms:modified xsi:type="dcterms:W3CDTF">2011-11-05T07:39:45Z</dcterms:modified>
</cp:coreProperties>
</file>