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9" r:id="rId4"/>
    <p:sldId id="260" r:id="rId5"/>
    <p:sldId id="258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088219"/>
  <ax:ocxPr ax:name="Size" ax:value="8467;12065"/>
  <ax:ocxPr ax:name="Value" ax:value="CHARICE, LEA, MANNY PACQUIAO Pinagmamalaki ang pagiging Pilipino, Nagbibgay inspirasyon, Masipag"/>
  <ax:ocxPr ax:name="FontName" ax:value="Arial"/>
  <ax:ocxPr ax:name="FontHeight" ax:value="285"/>
  <ax:ocxPr ax:name="FontCharSet" ax:value="0"/>
  <ax:ocxPr ax:name="FontPitchAndFamily" ax:value="2"/>
</ax:ocx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088219"/>
  <ax:ocxPr ax:name="Size" ax:value="8890;12065"/>
  <ax:ocxPr ax:name="Value" ax:value="NURSE O DOKTOR, BUMBERO, GURO Matalino, Matapang, Matulungin"/>
  <ax:ocxPr ax:name="FontName" ax:value="Arial"/>
  <ax:ocxPr ax:name="FontHeight" ax:value="285"/>
  <ax:ocxPr ax:name="FontCharSet" ax:value="0"/>
  <ax:ocxPr ax:name="FontPitchAndFamily" ax:value="2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088219"/>
  <ax:ocxPr ax:name="Size" ax:value="5715;3387"/>
  <ax:ocxPr ax:name="Value" ax:value="KAUNLARAN"/>
  <ax:ocxPr ax:name="FontName" ax:value="Arial"/>
  <ax:ocxPr ax:name="FontHeight" ax:value="285"/>
  <ax:ocxPr ax:name="FontCharSet" ax:value="0"/>
  <ax:ocxPr ax:name="FontPitchAndFamily" ax:value="2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Layout" Target="../slideLayouts/slideLayout2.xml"/><Relationship Id="rId4" Type="http://schemas.openxmlformats.org/officeDocument/2006/relationships/control" Target="../activeX/activeX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4707466" cy="330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828800"/>
            <a:ext cx="4419600" cy="3326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Pook</a:t>
            </a:r>
            <a:r>
              <a:rPr lang="en-US" dirty="0" smtClean="0"/>
              <a:t> Urban at </a:t>
            </a:r>
            <a:r>
              <a:rPr lang="en-US" dirty="0" err="1" smtClean="0"/>
              <a:t>Pook</a:t>
            </a:r>
            <a:r>
              <a:rPr lang="en-US" dirty="0" smtClean="0"/>
              <a:t> Rural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kadalasang may maliit na populasyon</a:t>
            </a:r>
          </a:p>
          <a:p>
            <a:r>
              <a:rPr lang="nb-NO" sz="3200" dirty="0" smtClean="0"/>
              <a:t> kalimitang ang hanapbuhay ng mga tao rito ay pagsasaka, pangingisda, at pangangaso.</a:t>
            </a:r>
          </a:p>
          <a:p>
            <a:r>
              <a:rPr lang="nb-NO" sz="3200" dirty="0" smtClean="0"/>
              <a:t>Dahil ang Pilipinas ay maituturing na agrikultural na bansa, karamihan sa ating pamayanan ay kabilang sa pamayanang rural.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Populasyong</a:t>
            </a:r>
            <a:r>
              <a:rPr lang="en-US" dirty="0" smtClean="0"/>
              <a:t> Rural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kalimitang may malaking populasyon</a:t>
            </a:r>
          </a:p>
          <a:p>
            <a:r>
              <a:rPr lang="nb-NO" sz="3200" dirty="0" smtClean="0"/>
              <a:t> ito ang nagsisilbing sentro ng pangangalakal, edukasyon, pamahalaan, aliwan, at paggawa.</a:t>
            </a:r>
          </a:p>
          <a:p>
            <a:r>
              <a:rPr lang="nb-NO" sz="3200" dirty="0" smtClean="0"/>
              <a:t>Ang NCR bilang pamayanang urban ang nananatiling rehiyong may pinakamalaking populasyon kahit ito ang pinakamaliit na rehiyon sa bansa.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Populasyong</a:t>
            </a:r>
            <a:r>
              <a:rPr lang="en-US" dirty="0" smtClean="0"/>
              <a:t> Urban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2849562"/>
          </a:xfrm>
        </p:spPr>
        <p:txBody>
          <a:bodyPr/>
          <a:lstStyle/>
          <a:p>
            <a:r>
              <a:rPr lang="en-US" dirty="0" err="1" smtClean="0"/>
              <a:t>Epektibong</a:t>
            </a:r>
            <a:r>
              <a:rPr lang="en-US" dirty="0" smtClean="0"/>
              <a:t> </a:t>
            </a:r>
            <a:r>
              <a:rPr lang="en-US" dirty="0" err="1" smtClean="0"/>
              <a:t>Mamamayan</a:t>
            </a:r>
            <a:r>
              <a:rPr lang="en-US" dirty="0" smtClean="0"/>
              <a:t> </a:t>
            </a:r>
            <a:r>
              <a:rPr lang="en-US" dirty="0" err="1" smtClean="0"/>
              <a:t>Tungo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Maunlad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Lipunan</a:t>
            </a:r>
            <a:endParaRPr lang="en-US" dirty="0"/>
          </a:p>
        </p:txBody>
      </p:sp>
    </p:spTree>
    <p:controls>
      <p:control spid="1028" name="TextBox4" r:id="rId2" imgW="3048120" imgH="4343400"/>
      <p:control spid="1029" name="TextBox1" r:id="rId3" imgW="3200400" imgH="4343400"/>
      <p:control spid="1030" name="TextBox2" r:id="rId4" imgW="2057400" imgH="12193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2286000" cy="304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304800"/>
            <a:ext cx="285469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381000"/>
            <a:ext cx="234715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3657600"/>
            <a:ext cx="2895600" cy="244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00800" y="3657600"/>
            <a:ext cx="2286000" cy="2955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3657600"/>
            <a:ext cx="26479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nb-NO" sz="3200" dirty="0" smtClean="0"/>
              <a:t>Malusog at malalakas na mamamayan</a:t>
            </a:r>
            <a:endParaRPr lang="en-US" sz="3200" dirty="0" smtClean="0"/>
          </a:p>
          <a:p>
            <a:pPr lvl="0"/>
            <a:r>
              <a:rPr lang="nb-NO" sz="3200" dirty="0" smtClean="0"/>
              <a:t>Pagkakaroon ng kalidad na edukasyon</a:t>
            </a:r>
            <a:endParaRPr lang="en-US" sz="3200" dirty="0" smtClean="0"/>
          </a:p>
          <a:p>
            <a:pPr lvl="0"/>
            <a:r>
              <a:rPr lang="nb-NO" sz="3200" dirty="0" smtClean="0"/>
              <a:t>Pagkakaroon ng maayos na tahanan at kapaligiran</a:t>
            </a:r>
            <a:endParaRPr lang="en-US" sz="3200" dirty="0" smtClean="0"/>
          </a:p>
          <a:p>
            <a:pPr lvl="0"/>
            <a:r>
              <a:rPr lang="nb-NO" sz="3200" dirty="0" smtClean="0"/>
              <a:t>Pagtatamasa ng mga karapatang pantao</a:t>
            </a:r>
            <a:endParaRPr lang="en-US" sz="3200" dirty="0" smtClean="0"/>
          </a:p>
          <a:p>
            <a:pPr lvl="0"/>
            <a:r>
              <a:rPr lang="nb-NO" sz="3200" dirty="0" smtClean="0"/>
              <a:t>Pagkakaroon ng maagap na serbisyong pampubliko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nb-NO" sz="3200" dirty="0" smtClean="0"/>
              <a:t>Ang mga sumusunod ay ilan pa sa mga katangian ng Populasyon na makakatulong sa pag-unlad ng bansa: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292</TotalTime>
  <Words>144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Slide 1</vt:lpstr>
      <vt:lpstr>Pook Urban at Pook Rural </vt:lpstr>
      <vt:lpstr>Populasyong Rural</vt:lpstr>
      <vt:lpstr>Populasyong Urban</vt:lpstr>
      <vt:lpstr>Epektibong Mamamayan Tungo sa Maunlad na Lipunan</vt:lpstr>
      <vt:lpstr>Slide 6</vt:lpstr>
      <vt:lpstr>Ang mga sumusunod ay ilan pa sa mga katangian ng Populasyon na makakatulong sa pag-unlad ng bansa: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Pook Urban at Pook Rural </dc:title>
  <dc:creator>neo</dc:creator>
  <cp:lastModifiedBy>LEAP001</cp:lastModifiedBy>
  <cp:revision>28</cp:revision>
  <dcterms:created xsi:type="dcterms:W3CDTF">2006-08-16T00:00:00Z</dcterms:created>
  <dcterms:modified xsi:type="dcterms:W3CDTF">2011-11-05T07:40:45Z</dcterms:modified>
</cp:coreProperties>
</file>