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1" r:id="rId13"/>
    <p:sldId id="274" r:id="rId14"/>
    <p:sldId id="276" r:id="rId15"/>
    <p:sldId id="275" r:id="rId16"/>
    <p:sldId id="277" r:id="rId17"/>
    <p:sldId id="278" r:id="rId18"/>
    <p:sldId id="273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15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0EE49-E311-4875-A461-059338C2DE83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3DD8F-A66D-4FCD-82AC-FA9808992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3DD8F-A66D-4FCD-82AC-FA98089923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Populasyon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699352"/>
            <a:ext cx="5114778" cy="110124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Populasyon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Pilipinas</a:t>
            </a:r>
            <a:endParaRPr lang="en-US" dirty="0" smtClean="0"/>
          </a:p>
          <a:p>
            <a:r>
              <a:rPr lang="en-US" dirty="0" err="1" smtClean="0"/>
              <a:t>Salik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Demograpiya</a:t>
            </a:r>
            <a:endParaRPr lang="en-US" dirty="0" smtClean="0"/>
          </a:p>
          <a:p>
            <a:r>
              <a:rPr lang="en-US" dirty="0" err="1" smtClean="0"/>
              <a:t>Balangkas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Populasyon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Balangkas ng Populasyon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184"/>
          </a:xfrm>
        </p:spPr>
        <p:txBody>
          <a:bodyPr/>
          <a:lstStyle/>
          <a:p>
            <a:r>
              <a:rPr lang="en-US" b="1" dirty="0" err="1" smtClean="0"/>
              <a:t>Batay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Lugar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598" y="2133600"/>
          <a:ext cx="7696202" cy="4685368"/>
        </p:xfrm>
        <a:graphic>
          <a:graphicData uri="http://schemas.openxmlformats.org/drawingml/2006/table">
            <a:tbl>
              <a:tblPr/>
              <a:tblGrid>
                <a:gridCol w="4589053"/>
                <a:gridCol w="1027633"/>
                <a:gridCol w="1039758"/>
                <a:gridCol w="1039758"/>
              </a:tblGrid>
              <a:tr h="1408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Rehiyon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Probinsya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                    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Sukat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ng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Lupa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(sq km)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latin typeface="Century Gothic"/>
                          <a:ea typeface="Times New Roman"/>
                          <a:cs typeface="Arial"/>
                        </a:rPr>
                        <a:t>Kabuuang Populasyon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Agos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., 2007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Mayo, 2000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Sep-1995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30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                PHILIPPINES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/>
                      </a:r>
                      <a:b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</a:b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 88,574,614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/>
                      </a:r>
                      <a:b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</a:b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 76,506,928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/>
                      </a:r>
                      <a:b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</a:b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 68,616,536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National Capital Region                                        636.00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11,553,427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9,932,560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9,454,040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CAR                                                                     18,293.70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1,520,743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1,365,220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1,254,838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Region I –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Ilocos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                                                12,840.20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4,545,906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4,200,478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3,803,890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Region II - Cagayan Valley                              26,837.60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3,051,487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2,813,159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2,536,035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Region - Central Luzon                                  21,470.30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9,720,982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8,204,742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7,092,191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Region IV-A –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Calabarzon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                               16,228.60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11,743,110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9,320,629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7,750,204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Region IV-B –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Mimaropa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                                  12,500.00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2,559,791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2,299,229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2,033,271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Region V – Bicol                                                 18,432.15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5,109,798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4,674,855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4,325,307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Region VI - Western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Visayas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                            35,119.60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6,843,643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6,211,038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5,776,938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Region - Central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Visayas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                            14,951.50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6,398,628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5,706,953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5,014,588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Region VIII - Eastern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Visayas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                           21,431.70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3,912,936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3,610,355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3,366,917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Region IX -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Zamboanga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Peninsula                  14,763.10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3,230,094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2,831,412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2,567,651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Region X - Northern Mindanao                        17,124.90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3,952,437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3,505,708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3,197,059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Region XI – Davao                                             19,671.90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4,156,653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3,676,163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3,288,824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Region XII - Soccsksargen                                18,897.00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3,829,081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3,222,169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2,846,966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Caraga                                                               18,847.00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2,293,480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2,095,367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1,942,687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ARMM                                                                  12,694.30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4,120,795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2,803,045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2,362,300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73" marR="8473" marT="8473" marB="8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8016"/>
            <a:ext cx="7239000" cy="2200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i="1" dirty="0" err="1" smtClean="0"/>
              <a:t>Ano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palagay</a:t>
            </a:r>
            <a:r>
              <a:rPr lang="en-US" sz="3200" i="1" dirty="0" smtClean="0"/>
              <a:t> mo </a:t>
            </a:r>
            <a:r>
              <a:rPr lang="en-US" sz="3200" i="1" dirty="0" err="1" smtClean="0"/>
              <a:t>ang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epektibo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para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umunlad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isang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bansa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malaki</a:t>
            </a:r>
            <a:r>
              <a:rPr lang="en-US" sz="3200" i="1" dirty="0" smtClean="0"/>
              <a:t> o </a:t>
            </a:r>
            <a:r>
              <a:rPr lang="en-US" sz="3200" i="1" dirty="0" err="1" smtClean="0"/>
              <a:t>maliit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populasyon</a:t>
            </a:r>
            <a:r>
              <a:rPr lang="en-US" sz="3200" i="1" dirty="0" smtClean="0"/>
              <a:t>?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563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bansang</a:t>
            </a:r>
            <a:r>
              <a:rPr lang="en-US" sz="2800" dirty="0" smtClean="0"/>
              <a:t> may </a:t>
            </a:r>
            <a:r>
              <a:rPr lang="en-US" sz="2800" dirty="0" err="1" smtClean="0"/>
              <a:t>malaking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ngunit</a:t>
            </a:r>
            <a:r>
              <a:rPr lang="en-US" sz="2800" dirty="0" smtClean="0"/>
              <a:t> </a:t>
            </a:r>
            <a:r>
              <a:rPr lang="en-US" sz="2800" dirty="0" err="1" smtClean="0"/>
              <a:t>kabilang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pinaka</a:t>
            </a:r>
            <a:r>
              <a:rPr lang="en-US" sz="2800" dirty="0" smtClean="0"/>
              <a:t> </a:t>
            </a:r>
            <a:r>
              <a:rPr lang="en-US" sz="2800" dirty="0" err="1" smtClean="0"/>
              <a:t>mahirap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bansa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mundo</a:t>
            </a:r>
            <a:endParaRPr lang="en-US" sz="28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38400"/>
            <a:ext cx="6248400" cy="331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2069068"/>
            <a:ext cx="4608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Democratic Republic of the Congo – $334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5791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Mayroong</a:t>
            </a:r>
            <a:r>
              <a:rPr lang="en-US" sz="2400" dirty="0" smtClean="0"/>
              <a:t> 67,827,000 </a:t>
            </a:r>
            <a:r>
              <a:rPr lang="en-US" sz="2400" dirty="0" err="1" smtClean="0"/>
              <a:t>bilang</a:t>
            </a:r>
            <a:r>
              <a:rPr lang="en-US" sz="2400" dirty="0" smtClean="0"/>
              <a:t> </a:t>
            </a:r>
            <a:r>
              <a:rPr lang="en-US" sz="2400" dirty="0" err="1" smtClean="0"/>
              <a:t>ng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populasyon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563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bansang</a:t>
            </a:r>
            <a:r>
              <a:rPr lang="en-US" sz="2800" dirty="0" smtClean="0"/>
              <a:t> may </a:t>
            </a:r>
            <a:r>
              <a:rPr lang="en-US" sz="2800" dirty="0" err="1" smtClean="0"/>
              <a:t>malaking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ngunit</a:t>
            </a:r>
            <a:r>
              <a:rPr lang="en-US" sz="2800" dirty="0" smtClean="0"/>
              <a:t> </a:t>
            </a:r>
            <a:r>
              <a:rPr lang="en-US" sz="2800" dirty="0" err="1" smtClean="0"/>
              <a:t>kabilang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pinaka</a:t>
            </a:r>
            <a:r>
              <a:rPr lang="en-US" sz="2800" dirty="0" smtClean="0"/>
              <a:t> </a:t>
            </a:r>
            <a:r>
              <a:rPr lang="en-US" sz="2800" dirty="0" err="1" smtClean="0"/>
              <a:t>mahirap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bansa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mundo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62000" y="206906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Ethiopia</a:t>
            </a:r>
            <a:endParaRPr lang="it-IT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5791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Mayroong</a:t>
            </a:r>
            <a:r>
              <a:rPr lang="en-US" sz="2400" dirty="0" smtClean="0"/>
              <a:t> 74,221,000 </a:t>
            </a:r>
            <a:r>
              <a:rPr lang="en-US" sz="2400" dirty="0" err="1" smtClean="0"/>
              <a:t>bilang</a:t>
            </a:r>
            <a:r>
              <a:rPr lang="en-US" sz="2400" dirty="0" smtClean="0"/>
              <a:t> </a:t>
            </a:r>
            <a:r>
              <a:rPr lang="en-US" sz="2400" dirty="0" err="1" smtClean="0"/>
              <a:t>ng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populasyon</a:t>
            </a:r>
            <a:endParaRPr lang="en-US" sz="24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8569"/>
            <a:ext cx="4426778" cy="28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32557"/>
            <a:ext cx="3505200" cy="274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563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bansang</a:t>
            </a:r>
            <a:r>
              <a:rPr lang="en-US" sz="2800" dirty="0" smtClean="0"/>
              <a:t> may </a:t>
            </a:r>
            <a:r>
              <a:rPr lang="en-US" sz="2800" dirty="0" err="1" smtClean="0"/>
              <a:t>malaking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ngunit</a:t>
            </a:r>
            <a:r>
              <a:rPr lang="en-US" sz="2800" dirty="0" smtClean="0"/>
              <a:t> </a:t>
            </a:r>
            <a:r>
              <a:rPr lang="en-US" sz="2800" dirty="0" err="1" smtClean="0"/>
              <a:t>kabilang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pinaka</a:t>
            </a:r>
            <a:r>
              <a:rPr lang="en-US" sz="2800" dirty="0" smtClean="0"/>
              <a:t> </a:t>
            </a:r>
            <a:r>
              <a:rPr lang="en-US" sz="2800" dirty="0" err="1" smtClean="0"/>
              <a:t>mahirap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bansa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mundo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62000" y="2069068"/>
            <a:ext cx="686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Bangladesh ( </a:t>
            </a:r>
            <a:r>
              <a:rPr lang="en-US" b="1" dirty="0" err="1" smtClean="0"/>
              <a:t>kasama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50 </a:t>
            </a:r>
            <a:r>
              <a:rPr lang="en-US" b="1" dirty="0" err="1" smtClean="0"/>
              <a:t>pinaka</a:t>
            </a:r>
            <a:r>
              <a:rPr lang="en-US" b="1" dirty="0" smtClean="0"/>
              <a:t> </a:t>
            </a:r>
            <a:r>
              <a:rPr lang="en-US" b="1" dirty="0" err="1" smtClean="0"/>
              <a:t>mahirap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bansa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mundo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562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Pang 7 </a:t>
            </a:r>
            <a:r>
              <a:rPr lang="en-US" sz="2400" dirty="0" err="1" smtClean="0"/>
              <a:t>sa</a:t>
            </a:r>
            <a:r>
              <a:rPr lang="en-US" sz="2400" dirty="0" smtClean="0"/>
              <a:t> may </a:t>
            </a:r>
            <a:r>
              <a:rPr lang="en-US" sz="2400" dirty="0" err="1" smtClean="0"/>
              <a:t>pinakamalaking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populasyon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mundo</a:t>
            </a:r>
            <a:r>
              <a:rPr lang="en-US" sz="2400" dirty="0" smtClean="0"/>
              <a:t>. </a:t>
            </a:r>
            <a:r>
              <a:rPr lang="en-US" sz="2400" dirty="0" err="1" smtClean="0"/>
              <a:t>Umaabot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158,570,537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bilang</a:t>
            </a:r>
            <a:r>
              <a:rPr lang="en-US" sz="2400" dirty="0" smtClean="0"/>
              <a:t> </a:t>
            </a:r>
            <a:r>
              <a:rPr lang="en-US" sz="2400" dirty="0" err="1" smtClean="0"/>
              <a:t>ng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populasyon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438400"/>
            <a:ext cx="4838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11430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bansang</a:t>
            </a:r>
            <a:r>
              <a:rPr lang="en-US" sz="2800" dirty="0" smtClean="0"/>
              <a:t> may </a:t>
            </a:r>
            <a:r>
              <a:rPr lang="en-US" sz="2800" dirty="0" err="1" smtClean="0"/>
              <a:t>malaking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ngunit</a:t>
            </a:r>
            <a:r>
              <a:rPr lang="en-US" sz="2800" dirty="0" smtClean="0"/>
              <a:t> </a:t>
            </a:r>
            <a:r>
              <a:rPr lang="en-US" sz="2800" dirty="0" err="1" smtClean="0"/>
              <a:t>kabilang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mauunlad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bansa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mundo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239000" cy="6003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United States of America  may 309,975,000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populasyon</a:t>
            </a:r>
            <a:r>
              <a:rPr lang="en-US" sz="2400" dirty="0" smtClean="0"/>
              <a:t> </a:t>
            </a:r>
            <a:r>
              <a:rPr lang="en-US" sz="2400" dirty="0" err="1" smtClean="0"/>
              <a:t>ngunit</a:t>
            </a:r>
            <a:r>
              <a:rPr lang="en-US" sz="2400" dirty="0" smtClean="0"/>
              <a:t> </a:t>
            </a:r>
            <a:r>
              <a:rPr lang="en-US" sz="2400" dirty="0" err="1" smtClean="0"/>
              <a:t>kabilang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mga</a:t>
            </a:r>
            <a:r>
              <a:rPr lang="en-US" sz="2400" dirty="0" smtClean="0"/>
              <a:t> </a:t>
            </a:r>
            <a:r>
              <a:rPr lang="en-US" sz="2400" dirty="0" err="1" smtClean="0"/>
              <a:t>pinakamayamang</a:t>
            </a:r>
            <a:r>
              <a:rPr lang="en-US" sz="2400" dirty="0" smtClean="0"/>
              <a:t> </a:t>
            </a:r>
            <a:r>
              <a:rPr lang="en-US" sz="2400" dirty="0" err="1" smtClean="0"/>
              <a:t>bansa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mundo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582" y="3276600"/>
            <a:ext cx="494461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bansang</a:t>
            </a:r>
            <a:r>
              <a:rPr lang="en-US" sz="2800" dirty="0" smtClean="0"/>
              <a:t> may </a:t>
            </a:r>
            <a:r>
              <a:rPr lang="en-US" sz="2800" dirty="0" err="1" smtClean="0"/>
              <a:t>malaking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ngunit</a:t>
            </a:r>
            <a:r>
              <a:rPr lang="en-US" sz="2800" dirty="0" smtClean="0"/>
              <a:t> </a:t>
            </a:r>
            <a:r>
              <a:rPr lang="en-US" sz="2800" dirty="0" err="1" smtClean="0"/>
              <a:t>kabilang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mauunlad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bansa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mundo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9416"/>
            <a:ext cx="7239000" cy="8289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Brazil may  193,364,000 </a:t>
            </a:r>
            <a:r>
              <a:rPr lang="en-US" dirty="0" err="1" smtClean="0"/>
              <a:t>ngunit</a:t>
            </a:r>
            <a:r>
              <a:rPr lang="en-US" dirty="0" smtClean="0"/>
              <a:t> </a:t>
            </a:r>
            <a:r>
              <a:rPr lang="en-US" dirty="0" err="1" smtClean="0"/>
              <a:t>tinuturing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pang 10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pinakamayamang</a:t>
            </a:r>
            <a:r>
              <a:rPr lang="en-US" dirty="0" smtClean="0"/>
              <a:t> </a:t>
            </a:r>
            <a:r>
              <a:rPr lang="en-US" dirty="0" err="1" smtClean="0"/>
              <a:t>bansa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726" y="2709863"/>
            <a:ext cx="5317474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133600"/>
            <a:ext cx="3733800" cy="2819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i="1" dirty="0" smtClean="0"/>
              <a:t>Sino </a:t>
            </a:r>
            <a:r>
              <a:rPr lang="en-US" sz="3200" i="1" dirty="0" err="1" smtClean="0"/>
              <a:t>ba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dapat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maging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responsable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pagiging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maunlad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isang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bansa</a:t>
            </a:r>
            <a:r>
              <a:rPr lang="en-US" sz="3200" i="1" dirty="0" smtClean="0"/>
              <a:t>?</a:t>
            </a:r>
            <a:endParaRPr lang="en-US" sz="32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848100" cy="35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6"/>
            <a:ext cx="7239000" cy="2048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i="1" dirty="0" err="1" smtClean="0"/>
              <a:t>Nasa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kamay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ng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mamamayan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ang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kaunlaran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ng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bayan</a:t>
            </a:r>
            <a:r>
              <a:rPr lang="en-US" sz="3600" i="1" dirty="0" smtClean="0"/>
              <a:t>.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28616"/>
            <a:ext cx="3429000" cy="82898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600" i="1" dirty="0" smtClean="0"/>
              <a:t>Overpopulated </a:t>
            </a:r>
            <a:r>
              <a:rPr lang="en-US" sz="3600" i="1" dirty="0" err="1" smtClean="0"/>
              <a:t>ba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ang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Pilipinas</a:t>
            </a:r>
            <a:r>
              <a:rPr lang="en-US" sz="3600" i="1" dirty="0" smtClean="0"/>
              <a:t>?</a:t>
            </a:r>
            <a:endParaRPr lang="en-US" sz="36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1459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Populasyon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5638800" cy="259080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(Population) – bilang o dami ng tao sa isang lugar/bansa</a:t>
            </a:r>
          </a:p>
          <a:p>
            <a:endParaRPr lang="nb-NO" sz="3200" dirty="0" smtClean="0"/>
          </a:p>
          <a:p>
            <a:r>
              <a:rPr lang="en-US" sz="3200" dirty="0" err="1" smtClean="0"/>
              <a:t>maaring</a:t>
            </a:r>
            <a:r>
              <a:rPr lang="en-US" sz="3200" dirty="0" smtClean="0"/>
              <a:t> </a:t>
            </a:r>
            <a:r>
              <a:rPr lang="en-US" sz="3200" dirty="0" err="1" smtClean="0"/>
              <a:t>malaki</a:t>
            </a:r>
            <a:r>
              <a:rPr lang="en-US" sz="3200" dirty="0" smtClean="0"/>
              <a:t> o </a:t>
            </a:r>
            <a:r>
              <a:rPr lang="en-US" sz="3200" dirty="0" err="1" smtClean="0"/>
              <a:t>maliit</a:t>
            </a:r>
            <a:endParaRPr lang="en-US" sz="3200" dirty="0" smtClean="0"/>
          </a:p>
          <a:p>
            <a:endParaRPr lang="nb-NO" sz="3200" dirty="0" smtClean="0"/>
          </a:p>
          <a:p>
            <a:endParaRPr lang="en-US" sz="3200" dirty="0" smtClean="0"/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977983"/>
            <a:ext cx="4324350" cy="288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Populasyon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Pilipinas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4876800" cy="355092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NSO</a:t>
            </a:r>
            <a:r>
              <a:rPr lang="en-US" sz="2800" dirty="0" smtClean="0"/>
              <a:t> – National Statistic Office  (</a:t>
            </a:r>
            <a:r>
              <a:rPr lang="en-US" sz="2800" dirty="0" err="1" smtClean="0"/>
              <a:t>Nangunguna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pagkalap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datos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Pilipinas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Demograpo</a:t>
            </a:r>
            <a:r>
              <a:rPr lang="en-US" sz="2800" dirty="0" smtClean="0"/>
              <a:t> – </a:t>
            </a:r>
            <a:r>
              <a:rPr lang="en-US" sz="2800" dirty="0" err="1" smtClean="0"/>
              <a:t>gumagawa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pag-aaral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isang</a:t>
            </a:r>
            <a:r>
              <a:rPr lang="en-US" sz="2800" dirty="0" smtClean="0"/>
              <a:t> </a:t>
            </a:r>
            <a:r>
              <a:rPr lang="en-US" sz="2800" dirty="0" err="1" smtClean="0"/>
              <a:t>bansa</a:t>
            </a:r>
            <a:r>
              <a:rPr lang="en-US" sz="2800" dirty="0" smtClean="0"/>
              <a:t> o </a:t>
            </a:r>
            <a:r>
              <a:rPr lang="en-US" sz="2800" dirty="0" err="1" smtClean="0"/>
              <a:t>demograpiya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1" y="1687107"/>
            <a:ext cx="3599857" cy="478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Mga</a:t>
            </a:r>
            <a:r>
              <a:rPr lang="es-ES" dirty="0" smtClean="0"/>
              <a:t> </a:t>
            </a:r>
            <a:r>
              <a:rPr lang="es-ES" dirty="0" err="1" smtClean="0"/>
              <a:t>Dahilan</a:t>
            </a:r>
            <a:r>
              <a:rPr lang="es-ES" dirty="0" smtClean="0"/>
              <a:t> </a:t>
            </a:r>
            <a:r>
              <a:rPr lang="es-ES" dirty="0" err="1" smtClean="0"/>
              <a:t>ng</a:t>
            </a:r>
            <a:r>
              <a:rPr lang="es-ES" dirty="0" smtClean="0"/>
              <a:t> </a:t>
            </a:r>
            <a:r>
              <a:rPr lang="es-ES" dirty="0" err="1" smtClean="0"/>
              <a:t>Pagtaas</a:t>
            </a:r>
            <a:r>
              <a:rPr lang="es-ES" dirty="0" smtClean="0"/>
              <a:t> at </a:t>
            </a:r>
            <a:r>
              <a:rPr lang="es-ES" dirty="0" err="1" smtClean="0"/>
              <a:t>Pababa</a:t>
            </a:r>
            <a:r>
              <a:rPr lang="es-ES" dirty="0" smtClean="0"/>
              <a:t> </a:t>
            </a:r>
            <a:r>
              <a:rPr lang="es-ES" dirty="0" err="1" smtClean="0"/>
              <a:t>ng</a:t>
            </a:r>
            <a:r>
              <a:rPr lang="es-ES" dirty="0" smtClean="0"/>
              <a:t> </a:t>
            </a:r>
            <a:r>
              <a:rPr lang="es-ES" dirty="0" err="1" smtClean="0"/>
              <a:t>Populasyon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5216"/>
            <a:ext cx="7239000" cy="2048184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Bilang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ipinapanganak</a:t>
            </a:r>
            <a:endParaRPr lang="en-US" sz="3600" b="1" dirty="0" smtClean="0"/>
          </a:p>
          <a:p>
            <a:r>
              <a:rPr lang="en-US" sz="3600" b="1" dirty="0" err="1" smtClean="0"/>
              <a:t>Bilang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namamatay</a:t>
            </a:r>
            <a:endParaRPr lang="en-US" sz="3600" b="1" dirty="0" smtClean="0"/>
          </a:p>
          <a:p>
            <a:r>
              <a:rPr lang="en-US" sz="3600" b="1" dirty="0" err="1" smtClean="0"/>
              <a:t>Pandarayuhan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Batay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bilang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ipinapanganak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Agosto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2007, </a:t>
            </a:r>
            <a:r>
              <a:rPr lang="en-US" dirty="0" err="1" smtClean="0"/>
              <a:t>naganap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pinakahuling</a:t>
            </a:r>
            <a:r>
              <a:rPr lang="en-US" dirty="0" smtClean="0"/>
              <a:t> </a:t>
            </a:r>
            <a:r>
              <a:rPr lang="en-US" dirty="0" err="1" smtClean="0"/>
              <a:t>senso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populasyon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populasyon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Pilipinas</a:t>
            </a:r>
            <a:r>
              <a:rPr lang="en-US" dirty="0" smtClean="0"/>
              <a:t> ay 88,574,614 </a:t>
            </a:r>
          </a:p>
          <a:p>
            <a:endParaRPr lang="en-US" dirty="0" smtClean="0"/>
          </a:p>
          <a:p>
            <a:r>
              <a:rPr lang="en-US" dirty="0" err="1" smtClean="0"/>
              <a:t>Tinataya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NSO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ito</a:t>
            </a:r>
            <a:r>
              <a:rPr lang="en-US" dirty="0" smtClean="0"/>
              <a:t> ay </a:t>
            </a:r>
            <a:r>
              <a:rPr lang="en-US" dirty="0" err="1" smtClean="0"/>
              <a:t>aabot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94 </a:t>
            </a:r>
            <a:r>
              <a:rPr lang="en-US" dirty="0" err="1" smtClean="0"/>
              <a:t>milyon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taong</a:t>
            </a:r>
            <a:r>
              <a:rPr lang="en-US" dirty="0" smtClean="0"/>
              <a:t> 2010 </a:t>
            </a:r>
          </a:p>
          <a:p>
            <a:endParaRPr lang="en-US" dirty="0" smtClean="0"/>
          </a:p>
          <a:p>
            <a:r>
              <a:rPr lang="en-US" dirty="0" smtClean="0"/>
              <a:t>1.7 </a:t>
            </a:r>
            <a:r>
              <a:rPr lang="en-US" dirty="0" err="1" smtClean="0"/>
              <a:t>milyong</a:t>
            </a:r>
            <a:r>
              <a:rPr lang="en-US" dirty="0" smtClean="0"/>
              <a:t> </a:t>
            </a:r>
            <a:r>
              <a:rPr lang="en-US" dirty="0" err="1" smtClean="0"/>
              <a:t>sanggol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ipinapanganak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taon</a:t>
            </a:r>
            <a:r>
              <a:rPr lang="en-US" dirty="0" smtClean="0"/>
              <a:t> o 3-4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sanggol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minuto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9787" y="0"/>
            <a:ext cx="23842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Batay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Bilang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namamatay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7239000" cy="2581584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Dahil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inobasyon</a:t>
            </a:r>
            <a:r>
              <a:rPr lang="en-US" sz="3200" dirty="0" smtClean="0"/>
              <a:t> </a:t>
            </a:r>
            <a:r>
              <a:rPr lang="en-US" sz="3200" dirty="0" err="1" smtClean="0"/>
              <a:t>ng</a:t>
            </a:r>
            <a:r>
              <a:rPr lang="en-US" sz="3200" dirty="0" smtClean="0"/>
              <a:t> </a:t>
            </a:r>
            <a:r>
              <a:rPr lang="en-US" sz="3200" dirty="0" err="1" smtClean="0"/>
              <a:t>bansa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larangan</a:t>
            </a:r>
            <a:r>
              <a:rPr lang="en-US" sz="3200" dirty="0" smtClean="0"/>
              <a:t> </a:t>
            </a:r>
            <a:r>
              <a:rPr lang="en-US" sz="3200" dirty="0" err="1" smtClean="0"/>
              <a:t>ng</a:t>
            </a:r>
            <a:r>
              <a:rPr lang="en-US" sz="3200" dirty="0" smtClean="0"/>
              <a:t> </a:t>
            </a:r>
            <a:r>
              <a:rPr lang="en-US" sz="3200" dirty="0" err="1" smtClean="0"/>
              <a:t>medisina</a:t>
            </a:r>
            <a:r>
              <a:rPr lang="en-US" sz="3200" dirty="0" smtClean="0"/>
              <a:t>, ay </a:t>
            </a:r>
            <a:r>
              <a:rPr lang="en-US" sz="3200" dirty="0" err="1" smtClean="0"/>
              <a:t>napapahaba</a:t>
            </a:r>
            <a:r>
              <a:rPr lang="en-US" sz="3200" dirty="0" smtClean="0"/>
              <a:t> pa </a:t>
            </a:r>
            <a:r>
              <a:rPr lang="en-US" sz="3200" dirty="0" err="1" smtClean="0"/>
              <a:t>ang</a:t>
            </a:r>
            <a:r>
              <a:rPr lang="en-US" sz="3200" dirty="0" smtClean="0"/>
              <a:t> </a:t>
            </a:r>
            <a:r>
              <a:rPr lang="en-US" sz="3200" dirty="0" err="1" smtClean="0"/>
              <a:t>buhay</a:t>
            </a:r>
            <a:r>
              <a:rPr lang="en-US" sz="3200" dirty="0" smtClean="0"/>
              <a:t> </a:t>
            </a:r>
            <a:r>
              <a:rPr lang="en-US" sz="3200" dirty="0" err="1" smtClean="0"/>
              <a:t>ng</a:t>
            </a:r>
            <a:r>
              <a:rPr lang="en-US" sz="3200" dirty="0" smtClean="0"/>
              <a:t> </a:t>
            </a:r>
            <a:r>
              <a:rPr lang="en-US" sz="3200" dirty="0" err="1" smtClean="0"/>
              <a:t>mga</a:t>
            </a:r>
            <a:r>
              <a:rPr lang="en-US" sz="3200" dirty="0" smtClean="0"/>
              <a:t> </a:t>
            </a:r>
            <a:r>
              <a:rPr lang="en-US" sz="3200" dirty="0" err="1" smtClean="0"/>
              <a:t>taong</a:t>
            </a:r>
            <a:r>
              <a:rPr lang="en-US" sz="3200" dirty="0" smtClean="0"/>
              <a:t> </a:t>
            </a:r>
            <a:r>
              <a:rPr lang="en-US" sz="3200" dirty="0" err="1" smtClean="0"/>
              <a:t>nagkakasakit</a:t>
            </a:r>
            <a:r>
              <a:rPr lang="en-US" sz="3200" dirty="0" smtClean="0"/>
              <a:t>. 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Pandarayuhan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6216"/>
            <a:ext cx="7239000" cy="1590984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Paglipat</a:t>
            </a:r>
            <a:r>
              <a:rPr lang="en-US" sz="3200" dirty="0" smtClean="0"/>
              <a:t> </a:t>
            </a:r>
            <a:r>
              <a:rPr lang="en-US" sz="3200" dirty="0" err="1" smtClean="0"/>
              <a:t>ng</a:t>
            </a:r>
            <a:r>
              <a:rPr lang="en-US" sz="3200" dirty="0" smtClean="0"/>
              <a:t> </a:t>
            </a:r>
            <a:r>
              <a:rPr lang="en-US" sz="3200" dirty="0" err="1" smtClean="0"/>
              <a:t>lugar</a:t>
            </a:r>
            <a:r>
              <a:rPr lang="en-US" sz="3200" dirty="0" smtClean="0"/>
              <a:t> </a:t>
            </a:r>
            <a:r>
              <a:rPr lang="en-US" sz="3200" dirty="0" err="1" smtClean="0"/>
              <a:t>ng</a:t>
            </a:r>
            <a:r>
              <a:rPr lang="en-US" sz="3200" dirty="0" smtClean="0"/>
              <a:t> </a:t>
            </a:r>
            <a:r>
              <a:rPr lang="en-US" sz="3200" dirty="0" err="1" smtClean="0"/>
              <a:t>panirahan</a:t>
            </a:r>
            <a:r>
              <a:rPr lang="en-US" sz="3200" dirty="0" smtClean="0"/>
              <a:t>. </a:t>
            </a:r>
            <a:r>
              <a:rPr lang="pt-BR" sz="3200" dirty="0" smtClean="0"/>
              <a:t>Mula sa Pilipinas ay lumilipat sa ibang lugar o bansa.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7575" y="4429125"/>
            <a:ext cx="1876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34624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Pandarayuhan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590800"/>
            <a:ext cx="7239000" cy="15909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Paglipat ng lugar ng panirahan. </a:t>
            </a: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Mula sa Pilipinas ay lumilipat sa ibang lugar o bansa.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9016"/>
            <a:ext cx="7239000" cy="27339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200" i="1" dirty="0" smtClean="0"/>
              <a:t>Ang bilis ng pagtaas ng populasyon ay nangangahulugan na higit na mas marami ang ipinapanganak na sanggol kaysa sa bilang ng namamatay.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Balangkas ng Populasyon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600384"/>
          </a:xfrm>
        </p:spPr>
        <p:txBody>
          <a:bodyPr/>
          <a:lstStyle/>
          <a:p>
            <a:r>
              <a:rPr lang="en-US" b="1" dirty="0" err="1" smtClean="0"/>
              <a:t>Batay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Gulang</a:t>
            </a:r>
            <a:r>
              <a:rPr lang="en-US" b="1" dirty="0" smtClean="0"/>
              <a:t> at </a:t>
            </a:r>
            <a:r>
              <a:rPr lang="en-US" b="1" dirty="0" err="1" smtClean="0"/>
              <a:t>kasarian</a:t>
            </a:r>
            <a:r>
              <a:rPr lang="en-US" b="1" dirty="0" smtClean="0"/>
              <a:t> 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537460"/>
          <a:ext cx="7010400" cy="3940302"/>
        </p:xfrm>
        <a:graphic>
          <a:graphicData uri="http://schemas.openxmlformats.org/drawingml/2006/table">
            <a:tbl>
              <a:tblPr/>
              <a:tblGrid>
                <a:gridCol w="1147483"/>
                <a:gridCol w="1864658"/>
                <a:gridCol w="1990164"/>
                <a:gridCol w="2008095"/>
              </a:tblGrid>
              <a:tr h="363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Taon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Parehong kasarian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Lalaki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Babae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76,946,500 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38,748,500 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38,198,000 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85,261,000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42,887,300 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42,373,700 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94,013,200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47,263,600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46,749,600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102,965,300 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51,733,400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51,231,900 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111,784,600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56,123,600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55,661,000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120,224,500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60,311,700 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59,912,800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2030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128,110,000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64,203,600 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63,906,400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2035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135,301,100 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67,741,300 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67,559,800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2040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141,669,900 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70,871,100 </a:t>
                      </a:r>
                      <a:endParaRPr lang="en-U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70,798,800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219</TotalTime>
  <Words>605</Words>
  <Application>Microsoft Office PowerPoint</Application>
  <PresentationFormat>On-screen Show (4:3)</PresentationFormat>
  <Paragraphs>171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Populasyon</vt:lpstr>
      <vt:lpstr>Populasyon</vt:lpstr>
      <vt:lpstr>Populasyon sa Pilipinas</vt:lpstr>
      <vt:lpstr>Mga Dahilan ng Pagtaas at Pababa ng Populasyon </vt:lpstr>
      <vt:lpstr>Batay sa bilang ng ipinapanganak</vt:lpstr>
      <vt:lpstr>Batay sa Bilang ng namamatay</vt:lpstr>
      <vt:lpstr>Pandarayuhan</vt:lpstr>
      <vt:lpstr>Slide 8</vt:lpstr>
      <vt:lpstr>Balangkas ng Populasyon </vt:lpstr>
      <vt:lpstr>Balangkas ng Populasyon </vt:lpstr>
      <vt:lpstr>Slide 11</vt:lpstr>
      <vt:lpstr>Mga bansang may malaking populasyon ngunit kabilang sa  mga pinaka mahirap na bansa sa mundo</vt:lpstr>
      <vt:lpstr>Mga bansang may malaking populasyon ngunit kabilang sa  mga pinaka mahirap na bansa sa mundo</vt:lpstr>
      <vt:lpstr>Mga bansang may malaking populasyon ngunit kabilang sa  mga pinaka mahirap na bansa sa mundo</vt:lpstr>
      <vt:lpstr>Mga bansang may malaking populasyon ngunit kabilang sa  mga mauunlad na bansa sa mundo</vt:lpstr>
      <vt:lpstr>Mga bansang may malaking populasyon ngunit kabilang sa  mga mauunlad na bansa sa mundo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Populasyon</dc:title>
  <dc:creator>neo</dc:creator>
  <cp:lastModifiedBy>Segovia Faculty</cp:lastModifiedBy>
  <cp:revision>22</cp:revision>
  <dcterms:created xsi:type="dcterms:W3CDTF">2006-08-16T00:00:00Z</dcterms:created>
  <dcterms:modified xsi:type="dcterms:W3CDTF">2011-08-15T02:33:17Z</dcterms:modified>
</cp:coreProperties>
</file>