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 Uri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kagubatan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matatagpuan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Yamang</a:t>
            </a:r>
            <a:r>
              <a:rPr lang="en-US" dirty="0" smtClean="0"/>
              <a:t> </a:t>
            </a:r>
            <a:r>
              <a:rPr lang="en-US" dirty="0" err="1" smtClean="0"/>
              <a:t>Gubat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Gubat</a:t>
            </a:r>
            <a:r>
              <a:rPr lang="en-US" dirty="0" smtClean="0"/>
              <a:t> (</a:t>
            </a:r>
            <a:r>
              <a:rPr lang="en-US" b="1" dirty="0" err="1" smtClean="0"/>
              <a:t>Dipterocarp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76800" y="1447800"/>
            <a:ext cx="42672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Binubuo</a:t>
            </a:r>
            <a:r>
              <a:rPr lang="en-US" dirty="0" smtClean="0"/>
              <a:t> </a:t>
            </a:r>
            <a:r>
              <a:rPr lang="en-US" dirty="0" err="1" smtClean="0"/>
              <a:t>nito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¾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kagubatan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buong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 at </a:t>
            </a:r>
            <a:r>
              <a:rPr lang="en-US" dirty="0" err="1" smtClean="0"/>
              <a:t>siyang</a:t>
            </a:r>
            <a:r>
              <a:rPr lang="en-US" dirty="0" smtClean="0"/>
              <a:t> </a:t>
            </a:r>
            <a:r>
              <a:rPr lang="en-US" dirty="0" err="1" smtClean="0"/>
              <a:t>pinagkukunan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pinakamalaking</a:t>
            </a:r>
            <a:r>
              <a:rPr lang="en-US" dirty="0" smtClean="0"/>
              <a:t> </a:t>
            </a:r>
            <a:r>
              <a:rPr lang="en-US" dirty="0" err="1" smtClean="0"/>
              <a:t>produksyon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Tabla</a:t>
            </a:r>
            <a:r>
              <a:rPr lang="en-US" dirty="0" smtClean="0"/>
              <a:t>. </a:t>
            </a:r>
            <a:r>
              <a:rPr lang="en-US" dirty="0" err="1" smtClean="0"/>
              <a:t>Kabilang</a:t>
            </a:r>
            <a:r>
              <a:rPr lang="en-US" dirty="0" smtClean="0"/>
              <a:t> </a:t>
            </a:r>
            <a:r>
              <a:rPr lang="en-US" dirty="0" err="1" smtClean="0"/>
              <a:t>dito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punongkahoy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Lauan</a:t>
            </a:r>
            <a:r>
              <a:rPr lang="en-US" dirty="0" smtClean="0"/>
              <a:t>, </a:t>
            </a:r>
            <a:r>
              <a:rPr lang="en-US" dirty="0" err="1" smtClean="0"/>
              <a:t>tanguili</a:t>
            </a:r>
            <a:r>
              <a:rPr lang="en-US" dirty="0" smtClean="0"/>
              <a:t>, </a:t>
            </a:r>
            <a:r>
              <a:rPr lang="en-US" dirty="0" err="1" smtClean="0"/>
              <a:t>apitong</a:t>
            </a:r>
            <a:r>
              <a:rPr lang="en-US" dirty="0" smtClean="0"/>
              <a:t>, </a:t>
            </a:r>
            <a:r>
              <a:rPr lang="en-US" dirty="0" err="1" smtClean="0"/>
              <a:t>yakal</a:t>
            </a:r>
            <a:r>
              <a:rPr lang="en-US" dirty="0" smtClean="0"/>
              <a:t>, at </a:t>
            </a:r>
            <a:r>
              <a:rPr lang="en-US" dirty="0" err="1" smtClean="0"/>
              <a:t>mayapis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karaniwang</a:t>
            </a:r>
            <a:r>
              <a:rPr lang="en-US" dirty="0" smtClean="0"/>
              <a:t> </a:t>
            </a:r>
            <a:r>
              <a:rPr lang="en-US" dirty="0" err="1" smtClean="0"/>
              <a:t>ginagamit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konstruksiyon</a:t>
            </a:r>
            <a:r>
              <a:rPr lang="en-US" dirty="0" smtClean="0"/>
              <a:t> at </a:t>
            </a:r>
            <a:r>
              <a:rPr lang="en-US" dirty="0" err="1" smtClean="0"/>
              <a:t>ibang</a:t>
            </a:r>
            <a:r>
              <a:rPr lang="en-US" dirty="0" smtClean="0"/>
              <a:t> </a:t>
            </a:r>
            <a:r>
              <a:rPr lang="en-US" dirty="0" err="1" smtClean="0"/>
              <a:t>produkto</a:t>
            </a:r>
            <a:r>
              <a:rPr lang="en-US" dirty="0" smtClean="0"/>
              <a:t> </a:t>
            </a:r>
            <a:r>
              <a:rPr lang="en-US" dirty="0" err="1" smtClean="0"/>
              <a:t>tulad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muwebles</a:t>
            </a:r>
            <a:r>
              <a:rPr lang="en-US" dirty="0" smtClean="0"/>
              <a:t> at ornamental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dekorasyon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bahay</a:t>
            </a:r>
            <a:r>
              <a:rPr lang="en-US" dirty="0" smtClean="0"/>
              <a:t> at </a:t>
            </a:r>
            <a:r>
              <a:rPr lang="en-US" dirty="0" err="1" smtClean="0"/>
              <a:t>gusali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4395787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Gubat</a:t>
            </a:r>
            <a:r>
              <a:rPr lang="en-US" dirty="0" smtClean="0"/>
              <a:t> (</a:t>
            </a:r>
            <a:r>
              <a:rPr lang="en-US" b="1" dirty="0" err="1" smtClean="0"/>
              <a:t>Molave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4419600" cy="541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dirty="0" smtClean="0"/>
              <a:t>  </a:t>
            </a:r>
            <a:r>
              <a:rPr lang="en-US" sz="3600" dirty="0" err="1" smtClean="0"/>
              <a:t>Tumutubo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mga</a:t>
            </a:r>
            <a:r>
              <a:rPr lang="en-US" sz="3600" dirty="0" smtClean="0"/>
              <a:t> </a:t>
            </a:r>
            <a:r>
              <a:rPr lang="en-US" sz="3600" dirty="0" err="1" smtClean="0"/>
              <a:t>lugar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may </a:t>
            </a:r>
            <a:r>
              <a:rPr lang="en-US" sz="3600" dirty="0" err="1" smtClean="0"/>
              <a:t>panahong</a:t>
            </a:r>
            <a:r>
              <a:rPr lang="en-US" sz="3600" dirty="0" smtClean="0"/>
              <a:t> </a:t>
            </a:r>
            <a:r>
              <a:rPr lang="en-US" sz="3600" dirty="0" err="1" smtClean="0"/>
              <a:t>tuyo</a:t>
            </a:r>
            <a:r>
              <a:rPr lang="en-US" sz="3600" dirty="0" smtClean="0"/>
              <a:t> at </a:t>
            </a:r>
            <a:r>
              <a:rPr lang="en-US" sz="3600" dirty="0" err="1" smtClean="0"/>
              <a:t>basa</a:t>
            </a:r>
            <a:r>
              <a:rPr lang="en-US" sz="3600" dirty="0" smtClean="0"/>
              <a:t> at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matataas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lugar</a:t>
            </a:r>
            <a:r>
              <a:rPr lang="en-US" sz="3600" dirty="0" smtClean="0"/>
              <a:t>. </a:t>
            </a:r>
            <a:r>
              <a:rPr lang="en-US" sz="3600" dirty="0" err="1" smtClean="0"/>
              <a:t>Kabilang</a:t>
            </a:r>
            <a:r>
              <a:rPr lang="en-US" sz="3600" dirty="0" smtClean="0"/>
              <a:t> </a:t>
            </a:r>
            <a:r>
              <a:rPr lang="en-US" sz="3600" dirty="0" err="1" smtClean="0"/>
              <a:t>dito</a:t>
            </a:r>
            <a:r>
              <a:rPr lang="en-US" sz="3600" dirty="0" smtClean="0"/>
              <a:t> </a:t>
            </a:r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mga</a:t>
            </a:r>
            <a:r>
              <a:rPr lang="en-US" sz="3600" dirty="0" smtClean="0"/>
              <a:t> </a:t>
            </a:r>
            <a:r>
              <a:rPr lang="en-US" sz="3600" dirty="0" err="1" smtClean="0"/>
              <a:t>puno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Narra</a:t>
            </a:r>
            <a:r>
              <a:rPr lang="en-US" sz="3600" dirty="0" smtClean="0"/>
              <a:t>, </a:t>
            </a:r>
            <a:r>
              <a:rPr lang="en-US" sz="3600" dirty="0" err="1" smtClean="0"/>
              <a:t>tindalo</a:t>
            </a:r>
            <a:r>
              <a:rPr lang="en-US" sz="3600" dirty="0" smtClean="0"/>
              <a:t>, </a:t>
            </a:r>
            <a:r>
              <a:rPr lang="en-US" sz="3600" dirty="0" err="1" smtClean="0"/>
              <a:t>ipil</a:t>
            </a:r>
            <a:r>
              <a:rPr lang="en-US" sz="3600" dirty="0" smtClean="0"/>
              <a:t>, </a:t>
            </a:r>
            <a:r>
              <a:rPr lang="en-US" sz="3600" dirty="0" err="1" smtClean="0"/>
              <a:t>dao</a:t>
            </a:r>
            <a:r>
              <a:rPr lang="en-US" sz="3600" dirty="0" smtClean="0"/>
              <a:t>, at </a:t>
            </a:r>
            <a:r>
              <a:rPr lang="en-US" sz="3600" dirty="0" err="1" smtClean="0"/>
              <a:t>banuyo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tinuturing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magaganda</a:t>
            </a:r>
            <a:r>
              <a:rPr lang="en-US" sz="3600" dirty="0" smtClean="0"/>
              <a:t> at </a:t>
            </a:r>
            <a:r>
              <a:rPr lang="en-US" sz="3600" dirty="0" err="1" smtClean="0"/>
              <a:t>matibay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uri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kahoy</a:t>
            </a:r>
            <a:r>
              <a:rPr lang="en-US" sz="3600" dirty="0" smtClean="0"/>
              <a:t>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25571" t="3934"/>
          <a:stretch>
            <a:fillRect/>
          </a:stretch>
        </p:blipFill>
        <p:spPr bwMode="auto">
          <a:xfrm>
            <a:off x="4419600" y="1676400"/>
            <a:ext cx="441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Gubat</a:t>
            </a:r>
            <a:r>
              <a:rPr lang="en-US" dirty="0" smtClean="0"/>
              <a:t> (</a:t>
            </a:r>
            <a:r>
              <a:rPr lang="en-US" b="1" dirty="0" err="1" smtClean="0"/>
              <a:t>Pino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0" y="1447800"/>
            <a:ext cx="3657600" cy="5181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err="1" smtClean="0"/>
              <a:t>Karaniwang</a:t>
            </a:r>
            <a:r>
              <a:rPr lang="en-US" sz="3200" dirty="0" smtClean="0"/>
              <a:t> </a:t>
            </a:r>
            <a:r>
              <a:rPr lang="en-US" sz="3200" dirty="0" err="1" smtClean="0"/>
              <a:t>matatagpuan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matataas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kabundukan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hilagang</a:t>
            </a:r>
            <a:r>
              <a:rPr lang="en-US" sz="3200" dirty="0" smtClean="0"/>
              <a:t> Luzon at Mindoro. </a:t>
            </a:r>
            <a:r>
              <a:rPr lang="en-US" sz="3200" dirty="0" err="1" smtClean="0"/>
              <a:t>Ang</a:t>
            </a:r>
            <a:r>
              <a:rPr lang="en-US" sz="3200" dirty="0" smtClean="0"/>
              <a:t> </a:t>
            </a:r>
            <a:r>
              <a:rPr lang="en-US" sz="3200" dirty="0" err="1" smtClean="0"/>
              <a:t>mga</a:t>
            </a:r>
            <a:r>
              <a:rPr lang="en-US" sz="3200" dirty="0" smtClean="0"/>
              <a:t> </a:t>
            </a:r>
            <a:r>
              <a:rPr lang="en-US" sz="3200" dirty="0" err="1" smtClean="0"/>
              <a:t>punong</a:t>
            </a:r>
            <a:r>
              <a:rPr lang="en-US" sz="3200" dirty="0" smtClean="0"/>
              <a:t> </a:t>
            </a:r>
            <a:r>
              <a:rPr lang="en-US" sz="3200" dirty="0" err="1" smtClean="0"/>
              <a:t>pino</a:t>
            </a:r>
            <a:r>
              <a:rPr lang="en-US" sz="3200" dirty="0" smtClean="0"/>
              <a:t> ay may </a:t>
            </a:r>
            <a:r>
              <a:rPr lang="en-US" sz="3200" dirty="0" err="1" smtClean="0"/>
              <a:t>taglay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b="1" i="1" dirty="0" smtClean="0"/>
              <a:t>resin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ginagawang</a:t>
            </a:r>
            <a:r>
              <a:rPr lang="en-US" sz="3200" dirty="0" smtClean="0"/>
              <a:t> </a:t>
            </a:r>
            <a:r>
              <a:rPr lang="en-US" sz="3200" dirty="0" err="1" smtClean="0"/>
              <a:t>alkitran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ginagamit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pagtitimpla</a:t>
            </a:r>
            <a:r>
              <a:rPr lang="en-US" sz="3200" dirty="0" smtClean="0"/>
              <a:t> </a:t>
            </a:r>
            <a:r>
              <a:rPr lang="en-US" sz="3200" dirty="0" err="1" smtClean="0"/>
              <a:t>ng</a:t>
            </a:r>
            <a:r>
              <a:rPr lang="en-US" sz="3200" dirty="0" smtClean="0"/>
              <a:t> </a:t>
            </a:r>
            <a:r>
              <a:rPr lang="en-US" sz="3200" dirty="0" err="1" smtClean="0"/>
              <a:t>pintura</a:t>
            </a:r>
            <a:r>
              <a:rPr lang="en-US" sz="320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5257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Gubat</a:t>
            </a:r>
            <a:r>
              <a:rPr lang="en-US" dirty="0" smtClean="0"/>
              <a:t> (</a:t>
            </a:r>
            <a:r>
              <a:rPr lang="en-US" b="1" dirty="0" err="1" smtClean="0"/>
              <a:t>Bakawan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343400"/>
            <a:ext cx="853440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err="1" smtClean="0"/>
              <a:t>Tinatawag</a:t>
            </a:r>
            <a:r>
              <a:rPr lang="en-US" sz="3200" dirty="0" smtClean="0"/>
              <a:t> </a:t>
            </a:r>
            <a:r>
              <a:rPr lang="en-US" sz="3200" dirty="0" err="1" smtClean="0"/>
              <a:t>ng</a:t>
            </a:r>
            <a:r>
              <a:rPr lang="en-US" sz="3200" dirty="0" smtClean="0"/>
              <a:t> </a:t>
            </a:r>
            <a:r>
              <a:rPr lang="en-US" sz="3200" dirty="0" err="1" smtClean="0"/>
              <a:t>mga</a:t>
            </a:r>
            <a:r>
              <a:rPr lang="en-US" sz="3200" dirty="0" smtClean="0"/>
              <a:t> </a:t>
            </a:r>
            <a:r>
              <a:rPr lang="en-US" sz="3200" dirty="0" err="1" smtClean="0"/>
              <a:t>eksperto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b="1" dirty="0" smtClean="0"/>
              <a:t>“Ina </a:t>
            </a:r>
            <a:r>
              <a:rPr lang="en-US" sz="3200" b="1" dirty="0" err="1" smtClean="0"/>
              <a:t>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dagat</a:t>
            </a:r>
            <a:r>
              <a:rPr lang="en-US" sz="3200" b="1" dirty="0" smtClean="0"/>
              <a:t>” </a:t>
            </a:r>
            <a:r>
              <a:rPr lang="en-US" sz="3200" dirty="0" err="1" smtClean="0"/>
              <a:t>sapagkat</a:t>
            </a:r>
            <a:r>
              <a:rPr lang="en-US" sz="3200" dirty="0" smtClean="0"/>
              <a:t> </a:t>
            </a:r>
            <a:r>
              <a:rPr lang="en-US" sz="3200" dirty="0" err="1" smtClean="0"/>
              <a:t>ito</a:t>
            </a:r>
            <a:r>
              <a:rPr lang="en-US" sz="3200" dirty="0" smtClean="0"/>
              <a:t> ay </a:t>
            </a:r>
            <a:r>
              <a:rPr lang="en-US" sz="3200" dirty="0" err="1" smtClean="0"/>
              <a:t>mainam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tirahan</a:t>
            </a:r>
            <a:r>
              <a:rPr lang="en-US" sz="3200" dirty="0" smtClean="0"/>
              <a:t> </a:t>
            </a:r>
            <a:r>
              <a:rPr lang="en-US" sz="3200" dirty="0" err="1" smtClean="0"/>
              <a:t>ng</a:t>
            </a:r>
            <a:r>
              <a:rPr lang="en-US" sz="3200" dirty="0" smtClean="0"/>
              <a:t> </a:t>
            </a:r>
            <a:r>
              <a:rPr lang="en-US" sz="3200" dirty="0" err="1" smtClean="0"/>
              <a:t>mga</a:t>
            </a:r>
            <a:r>
              <a:rPr lang="en-US" sz="3200" dirty="0" smtClean="0"/>
              <a:t> </a:t>
            </a:r>
            <a:r>
              <a:rPr lang="en-US" sz="3200" dirty="0" err="1" smtClean="0"/>
              <a:t>maliit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isda</a:t>
            </a:r>
            <a:r>
              <a:rPr lang="en-US" sz="3200" dirty="0" smtClean="0"/>
              <a:t>. </a:t>
            </a:r>
            <a:r>
              <a:rPr lang="en-US" sz="3200" dirty="0" err="1" smtClean="0"/>
              <a:t>Matatagpuan</a:t>
            </a:r>
            <a:r>
              <a:rPr lang="en-US" sz="3200" dirty="0" smtClean="0"/>
              <a:t> </a:t>
            </a:r>
            <a:r>
              <a:rPr lang="en-US" sz="3200" dirty="0" err="1" smtClean="0"/>
              <a:t>ito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mga</a:t>
            </a:r>
            <a:r>
              <a:rPr lang="en-US" sz="3200" dirty="0" smtClean="0"/>
              <a:t> </a:t>
            </a:r>
            <a:r>
              <a:rPr lang="en-US" sz="3200" dirty="0" err="1" smtClean="0"/>
              <a:t>lugar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matubig</a:t>
            </a:r>
            <a:r>
              <a:rPr lang="en-US" sz="3200" dirty="0" smtClean="0"/>
              <a:t> </a:t>
            </a:r>
            <a:r>
              <a:rPr lang="en-US" sz="3200" dirty="0" err="1" smtClean="0"/>
              <a:t>kagaya</a:t>
            </a:r>
            <a:r>
              <a:rPr lang="en-US" sz="3200" dirty="0" smtClean="0"/>
              <a:t> </a:t>
            </a:r>
            <a:r>
              <a:rPr lang="en-US" sz="3200" dirty="0" err="1" smtClean="0"/>
              <a:t>ng</a:t>
            </a:r>
            <a:r>
              <a:rPr lang="en-US" sz="3200" dirty="0" smtClean="0"/>
              <a:t> </a:t>
            </a:r>
            <a:r>
              <a:rPr lang="en-US" sz="3200" dirty="0" err="1" smtClean="0"/>
              <a:t>latian</a:t>
            </a:r>
            <a:r>
              <a:rPr lang="en-US" sz="3200" dirty="0" smtClean="0"/>
              <a:t>, </a:t>
            </a:r>
            <a:r>
              <a:rPr lang="en-US" sz="3200" dirty="0" err="1" smtClean="0"/>
              <a:t>ilog</a:t>
            </a:r>
            <a:r>
              <a:rPr lang="en-US" sz="3200" dirty="0" smtClean="0"/>
              <a:t>, </a:t>
            </a:r>
            <a:r>
              <a:rPr lang="en-US" sz="3200" dirty="0" err="1" smtClean="0"/>
              <a:t>batis</a:t>
            </a:r>
            <a:r>
              <a:rPr lang="en-US" sz="3200" dirty="0" smtClean="0"/>
              <a:t>, at </a:t>
            </a:r>
            <a:r>
              <a:rPr lang="en-US" sz="3200" dirty="0" err="1" smtClean="0"/>
              <a:t>baybaying-dagat</a:t>
            </a:r>
            <a:r>
              <a:rPr lang="en-US" sz="3200" dirty="0" smtClean="0"/>
              <a:t>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1219200" y="1447800"/>
            <a:ext cx="6248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Gubat</a:t>
            </a:r>
            <a:r>
              <a:rPr lang="en-US" dirty="0" smtClean="0"/>
              <a:t> (</a:t>
            </a:r>
            <a:r>
              <a:rPr lang="en-US" b="1" dirty="0" err="1" smtClean="0"/>
              <a:t>Malumot</a:t>
            </a:r>
            <a:r>
              <a:rPr lang="en-US" b="1" dirty="0" smtClean="0"/>
              <a:t>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239000" cy="190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/>
              <a:t>    </a:t>
            </a:r>
            <a:r>
              <a:rPr lang="en-US" sz="3600" dirty="0" err="1" smtClean="0"/>
              <a:t>Matatagpuan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mataas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bulubundukin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may </a:t>
            </a:r>
            <a:r>
              <a:rPr lang="en-US" sz="3600" dirty="0" err="1" smtClean="0"/>
              <a:t>matatarik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gilid</a:t>
            </a:r>
            <a:r>
              <a:rPr lang="en-US" sz="3600" dirty="0" smtClean="0"/>
              <a:t>. </a:t>
            </a:r>
            <a:r>
              <a:rPr lang="en-US" sz="3600" dirty="0" err="1" smtClean="0"/>
              <a:t>Halimbawa</a:t>
            </a:r>
            <a:r>
              <a:rPr lang="en-US" sz="3600" dirty="0" smtClean="0"/>
              <a:t> </a:t>
            </a:r>
            <a:r>
              <a:rPr lang="en-US" sz="3600" dirty="0" err="1" smtClean="0"/>
              <a:t>nito</a:t>
            </a:r>
            <a:r>
              <a:rPr lang="en-US" sz="3600" dirty="0" smtClean="0"/>
              <a:t> </a:t>
            </a:r>
            <a:r>
              <a:rPr lang="en-US" sz="3600" dirty="0" err="1" smtClean="0"/>
              <a:t>ang</a:t>
            </a:r>
            <a:r>
              <a:rPr lang="en-US" sz="3600" dirty="0" smtClean="0"/>
              <a:t>  </a:t>
            </a:r>
            <a:r>
              <a:rPr lang="en-US" sz="3600" dirty="0" err="1" smtClean="0"/>
              <a:t>pako</a:t>
            </a:r>
            <a:r>
              <a:rPr lang="en-US" sz="3600" dirty="0" smtClean="0"/>
              <a:t>, mosses, at </a:t>
            </a:r>
            <a:r>
              <a:rPr lang="en-US" sz="3600" dirty="0" err="1" smtClean="0"/>
              <a:t>orkidya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tumutulong</a:t>
            </a:r>
            <a:r>
              <a:rPr lang="en-US" sz="3600" dirty="0" smtClean="0"/>
              <a:t> </a:t>
            </a:r>
            <a:r>
              <a:rPr lang="en-US" sz="3600" dirty="0" err="1" smtClean="0"/>
              <a:t>mapigilan</a:t>
            </a:r>
            <a:r>
              <a:rPr lang="en-US" sz="3600" dirty="0" smtClean="0"/>
              <a:t> </a:t>
            </a:r>
            <a:r>
              <a:rPr lang="en-US" sz="3600" dirty="0" err="1" smtClean="0"/>
              <a:t>ang</a:t>
            </a:r>
            <a:r>
              <a:rPr lang="en-US" sz="3600" dirty="0" smtClean="0"/>
              <a:t> erosion o </a:t>
            </a:r>
            <a:r>
              <a:rPr lang="en-US" sz="3600" dirty="0" err="1" smtClean="0"/>
              <a:t>pagguho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lupa</a:t>
            </a:r>
            <a:r>
              <a:rPr lang="en-US" sz="3600" dirty="0" smtClean="0"/>
              <a:t>.</a:t>
            </a:r>
          </a:p>
          <a:p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352800"/>
            <a:ext cx="7010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</TotalTime>
  <Words>244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Yamang Gubat</vt:lpstr>
      <vt:lpstr>Uri ng Gubat (Dipterocarp )</vt:lpstr>
      <vt:lpstr>Uri ng Gubat (Molave )</vt:lpstr>
      <vt:lpstr>Uri ng Gubat (Pino)</vt:lpstr>
      <vt:lpstr>Uri ng Gubat (Bakawan)</vt:lpstr>
      <vt:lpstr>Uri ng Gubat (Malumot 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Yamang Gubat</dc:title>
  <dc:creator>neo</dc:creator>
  <cp:lastModifiedBy>Segovia Faculty</cp:lastModifiedBy>
  <cp:revision>8</cp:revision>
  <dcterms:created xsi:type="dcterms:W3CDTF">2006-08-16T00:00:00Z</dcterms:created>
  <dcterms:modified xsi:type="dcterms:W3CDTF">2011-08-15T02:32:37Z</dcterms:modified>
</cp:coreProperties>
</file>